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9" r:id="rId4"/>
  </p:sldMasterIdLst>
  <p:notesMasterIdLst>
    <p:notesMasterId r:id="rId4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00" r:id="rId46"/>
    <p:sldId id="301" r:id="rId47"/>
    <p:sldId id="302" r:id="rId49"/>
    <p:sldId id="303" r:id="rId50"/>
    <p:sldId id="304" r:id="rId51"/>
    <p:sldId id="305" r:id="rId52"/>
    <p:sldId id="297" r:id="rId53"/>
    <p:sldId id="298" r:id="rId54"/>
    <p:sldId id="299" r:id="rId55"/>
  </p:sldIdLst>
  <p:sldSz cx="12242800" cy="6858000"/>
  <p:notesSz cx="122428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阳 焦" initials="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06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notesMaster" Target="notesMasters/notesMaster1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470788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379819" y="0"/>
            <a:ext cx="9470788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3847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85567" y="2475309"/>
            <a:ext cx="17484532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470788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379819" y="4885432"/>
            <a:ext cx="9470788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D78B5-F910-4519-91E0-EE83371523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30216" y="1120305"/>
            <a:ext cx="2782366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6420" y="3840480"/>
            <a:ext cx="856996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7" y="365125"/>
            <a:ext cx="1055941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3287" y="1681163"/>
            <a:ext cx="51792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3287" y="2505075"/>
            <a:ext cx="517927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917" y="1681163"/>
            <a:ext cx="52047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97917" y="2505075"/>
            <a:ext cx="520478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7" y="457200"/>
            <a:ext cx="394862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204785" y="987425"/>
            <a:ext cx="619791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3287" y="2057400"/>
            <a:ext cx="394862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7" y="457200"/>
            <a:ext cx="394862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204785" y="987425"/>
            <a:ext cx="619791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3287" y="2057400"/>
            <a:ext cx="394862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1254" y="365125"/>
            <a:ext cx="2639854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41692" y="365125"/>
            <a:ext cx="7766527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品位QQ：15439767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" y="762861"/>
            <a:ext cx="12234834" cy="45708"/>
          </a:xfrm>
          <a:prstGeom prst="rect">
            <a:avLst/>
          </a:prstGeom>
          <a:solidFill>
            <a:srgbClr val="005292"/>
          </a:solidFill>
          <a:ln>
            <a:solidFill>
              <a:srgbClr val="00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7" tIns="60947" rIns="121897" bIns="6094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 flipV="1">
            <a:off x="11720632" y="6381750"/>
            <a:ext cx="444530" cy="476250"/>
            <a:chOff x="0" y="-1"/>
            <a:chExt cx="12192000" cy="4031379"/>
          </a:xfrm>
        </p:grpSpPr>
        <p:sp>
          <p:nvSpPr>
            <p:cNvPr id="3" name="矩形 20"/>
            <p:cNvSpPr/>
            <p:nvPr/>
          </p:nvSpPr>
          <p:spPr>
            <a:xfrm>
              <a:off x="0" y="132477"/>
              <a:ext cx="12192000" cy="3898901"/>
            </a:xfrm>
            <a:custGeom>
              <a:avLst/>
              <a:gdLst>
                <a:gd name="connsiteX0" fmla="*/ 0 w 12192000"/>
                <a:gd name="connsiteY0" fmla="*/ 0 h 3428977"/>
                <a:gd name="connsiteX1" fmla="*/ 12192000 w 12192000"/>
                <a:gd name="connsiteY1" fmla="*/ 0 h 3428977"/>
                <a:gd name="connsiteX2" fmla="*/ 12192000 w 12192000"/>
                <a:gd name="connsiteY2" fmla="*/ 3428977 h 3428977"/>
                <a:gd name="connsiteX3" fmla="*/ 0 w 12192000"/>
                <a:gd name="connsiteY3" fmla="*/ 3428977 h 3428977"/>
                <a:gd name="connsiteX4" fmla="*/ 0 w 12192000"/>
                <a:gd name="connsiteY4" fmla="*/ 0 h 3428977"/>
                <a:gd name="connsiteX0-1" fmla="*/ 0 w 12192000"/>
                <a:gd name="connsiteY0-2" fmla="*/ 0 h 3428977"/>
                <a:gd name="connsiteX1-3" fmla="*/ 12192000 w 12192000"/>
                <a:gd name="connsiteY1-4" fmla="*/ 0 h 3428977"/>
                <a:gd name="connsiteX2-5" fmla="*/ 12192000 w 12192000"/>
                <a:gd name="connsiteY2-6" fmla="*/ 3428977 h 3428977"/>
                <a:gd name="connsiteX3-7" fmla="*/ 6096000 w 12192000"/>
                <a:gd name="connsiteY3-8" fmla="*/ 3425371 h 3428977"/>
                <a:gd name="connsiteX4-9" fmla="*/ 0 w 12192000"/>
                <a:gd name="connsiteY4-10" fmla="*/ 3428977 h 3428977"/>
                <a:gd name="connsiteX5" fmla="*/ 0 w 12192000"/>
                <a:gd name="connsiteY5" fmla="*/ 0 h 3428977"/>
                <a:gd name="connsiteX0-11" fmla="*/ 0 w 12192000"/>
                <a:gd name="connsiteY0-12" fmla="*/ 0 h 3428977"/>
                <a:gd name="connsiteX1-13" fmla="*/ 12192000 w 12192000"/>
                <a:gd name="connsiteY1-14" fmla="*/ 0 h 3428977"/>
                <a:gd name="connsiteX2-15" fmla="*/ 12192000 w 12192000"/>
                <a:gd name="connsiteY2-16" fmla="*/ 3428977 h 3428977"/>
                <a:gd name="connsiteX3-17" fmla="*/ 6052457 w 12192000"/>
                <a:gd name="connsiteY3-18" fmla="*/ 2380342 h 3428977"/>
                <a:gd name="connsiteX4-19" fmla="*/ 0 w 12192000"/>
                <a:gd name="connsiteY4-20" fmla="*/ 3428977 h 3428977"/>
                <a:gd name="connsiteX5-21" fmla="*/ 0 w 12192000"/>
                <a:gd name="connsiteY5-22" fmla="*/ 0 h 3428977"/>
                <a:gd name="connsiteX0-23" fmla="*/ 0 w 12192000"/>
                <a:gd name="connsiteY0-24" fmla="*/ 0 h 3428977"/>
                <a:gd name="connsiteX1-25" fmla="*/ 12192000 w 12192000"/>
                <a:gd name="connsiteY1-26" fmla="*/ 0 h 3428977"/>
                <a:gd name="connsiteX2-27" fmla="*/ 12192000 w 12192000"/>
                <a:gd name="connsiteY2-28" fmla="*/ 3428977 h 3428977"/>
                <a:gd name="connsiteX3-29" fmla="*/ 6110514 w 12192000"/>
                <a:gd name="connsiteY3-30" fmla="*/ 2380342 h 3428977"/>
                <a:gd name="connsiteX4-31" fmla="*/ 0 w 12192000"/>
                <a:gd name="connsiteY4-32" fmla="*/ 3428977 h 3428977"/>
                <a:gd name="connsiteX5-33" fmla="*/ 0 w 12192000"/>
                <a:gd name="connsiteY5-34" fmla="*/ 0 h 3428977"/>
                <a:gd name="connsiteX0-35" fmla="*/ 0 w 12192000"/>
                <a:gd name="connsiteY0-36" fmla="*/ 0 h 4252685"/>
                <a:gd name="connsiteX1-37" fmla="*/ 12192000 w 12192000"/>
                <a:gd name="connsiteY1-38" fmla="*/ 0 h 4252685"/>
                <a:gd name="connsiteX2-39" fmla="*/ 12192000 w 12192000"/>
                <a:gd name="connsiteY2-40" fmla="*/ 3428977 h 4252685"/>
                <a:gd name="connsiteX3-41" fmla="*/ 6110514 w 12192000"/>
                <a:gd name="connsiteY3-42" fmla="*/ 4252685 h 4252685"/>
                <a:gd name="connsiteX4-43" fmla="*/ 0 w 12192000"/>
                <a:gd name="connsiteY4-44" fmla="*/ 3428977 h 4252685"/>
                <a:gd name="connsiteX5-45" fmla="*/ 0 w 12192000"/>
                <a:gd name="connsiteY5-46" fmla="*/ 0 h 4252685"/>
                <a:gd name="connsiteX0-47" fmla="*/ 0 w 12192000"/>
                <a:gd name="connsiteY0-48" fmla="*/ 0 h 4281713"/>
                <a:gd name="connsiteX1-49" fmla="*/ 12192000 w 12192000"/>
                <a:gd name="connsiteY1-50" fmla="*/ 0 h 4281713"/>
                <a:gd name="connsiteX2-51" fmla="*/ 12192000 w 12192000"/>
                <a:gd name="connsiteY2-52" fmla="*/ 3428977 h 4281713"/>
                <a:gd name="connsiteX3-53" fmla="*/ 6110514 w 12192000"/>
                <a:gd name="connsiteY3-54" fmla="*/ 4281713 h 4281713"/>
                <a:gd name="connsiteX4-55" fmla="*/ 0 w 12192000"/>
                <a:gd name="connsiteY4-56" fmla="*/ 3428977 h 4281713"/>
                <a:gd name="connsiteX5-57" fmla="*/ 0 w 12192000"/>
                <a:gd name="connsiteY5-58" fmla="*/ 0 h 4281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2192000" h="4281713">
                  <a:moveTo>
                    <a:pt x="0" y="0"/>
                  </a:moveTo>
                  <a:lnTo>
                    <a:pt x="12192000" y="0"/>
                  </a:lnTo>
                  <a:lnTo>
                    <a:pt x="12192000" y="3428977"/>
                  </a:lnTo>
                  <a:lnTo>
                    <a:pt x="6110514" y="4281713"/>
                  </a:lnTo>
                  <a:lnTo>
                    <a:pt x="0" y="342897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gradFill flip="none" rotWithShape="1">
                <a:gsLst>
                  <a:gs pos="0">
                    <a:srgbClr val="B89F73"/>
                  </a:gs>
                  <a:gs pos="100000">
                    <a:srgbClr val="182D5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矩形 20"/>
            <p:cNvSpPr/>
            <p:nvPr/>
          </p:nvSpPr>
          <p:spPr>
            <a:xfrm>
              <a:off x="0" y="-1"/>
              <a:ext cx="12192000" cy="3898901"/>
            </a:xfrm>
            <a:custGeom>
              <a:avLst/>
              <a:gdLst>
                <a:gd name="connsiteX0" fmla="*/ 0 w 12192000"/>
                <a:gd name="connsiteY0" fmla="*/ 0 h 3428977"/>
                <a:gd name="connsiteX1" fmla="*/ 12192000 w 12192000"/>
                <a:gd name="connsiteY1" fmla="*/ 0 h 3428977"/>
                <a:gd name="connsiteX2" fmla="*/ 12192000 w 12192000"/>
                <a:gd name="connsiteY2" fmla="*/ 3428977 h 3428977"/>
                <a:gd name="connsiteX3" fmla="*/ 0 w 12192000"/>
                <a:gd name="connsiteY3" fmla="*/ 3428977 h 3428977"/>
                <a:gd name="connsiteX4" fmla="*/ 0 w 12192000"/>
                <a:gd name="connsiteY4" fmla="*/ 0 h 3428977"/>
                <a:gd name="connsiteX0-1" fmla="*/ 0 w 12192000"/>
                <a:gd name="connsiteY0-2" fmla="*/ 0 h 3428977"/>
                <a:gd name="connsiteX1-3" fmla="*/ 12192000 w 12192000"/>
                <a:gd name="connsiteY1-4" fmla="*/ 0 h 3428977"/>
                <a:gd name="connsiteX2-5" fmla="*/ 12192000 w 12192000"/>
                <a:gd name="connsiteY2-6" fmla="*/ 3428977 h 3428977"/>
                <a:gd name="connsiteX3-7" fmla="*/ 6096000 w 12192000"/>
                <a:gd name="connsiteY3-8" fmla="*/ 3425371 h 3428977"/>
                <a:gd name="connsiteX4-9" fmla="*/ 0 w 12192000"/>
                <a:gd name="connsiteY4-10" fmla="*/ 3428977 h 3428977"/>
                <a:gd name="connsiteX5" fmla="*/ 0 w 12192000"/>
                <a:gd name="connsiteY5" fmla="*/ 0 h 3428977"/>
                <a:gd name="connsiteX0-11" fmla="*/ 0 w 12192000"/>
                <a:gd name="connsiteY0-12" fmla="*/ 0 h 3428977"/>
                <a:gd name="connsiteX1-13" fmla="*/ 12192000 w 12192000"/>
                <a:gd name="connsiteY1-14" fmla="*/ 0 h 3428977"/>
                <a:gd name="connsiteX2-15" fmla="*/ 12192000 w 12192000"/>
                <a:gd name="connsiteY2-16" fmla="*/ 3428977 h 3428977"/>
                <a:gd name="connsiteX3-17" fmla="*/ 6052457 w 12192000"/>
                <a:gd name="connsiteY3-18" fmla="*/ 2380342 h 3428977"/>
                <a:gd name="connsiteX4-19" fmla="*/ 0 w 12192000"/>
                <a:gd name="connsiteY4-20" fmla="*/ 3428977 h 3428977"/>
                <a:gd name="connsiteX5-21" fmla="*/ 0 w 12192000"/>
                <a:gd name="connsiteY5-22" fmla="*/ 0 h 3428977"/>
                <a:gd name="connsiteX0-23" fmla="*/ 0 w 12192000"/>
                <a:gd name="connsiteY0-24" fmla="*/ 0 h 3428977"/>
                <a:gd name="connsiteX1-25" fmla="*/ 12192000 w 12192000"/>
                <a:gd name="connsiteY1-26" fmla="*/ 0 h 3428977"/>
                <a:gd name="connsiteX2-27" fmla="*/ 12192000 w 12192000"/>
                <a:gd name="connsiteY2-28" fmla="*/ 3428977 h 3428977"/>
                <a:gd name="connsiteX3-29" fmla="*/ 6110514 w 12192000"/>
                <a:gd name="connsiteY3-30" fmla="*/ 2380342 h 3428977"/>
                <a:gd name="connsiteX4-31" fmla="*/ 0 w 12192000"/>
                <a:gd name="connsiteY4-32" fmla="*/ 3428977 h 3428977"/>
                <a:gd name="connsiteX5-33" fmla="*/ 0 w 12192000"/>
                <a:gd name="connsiteY5-34" fmla="*/ 0 h 3428977"/>
                <a:gd name="connsiteX0-35" fmla="*/ 0 w 12192000"/>
                <a:gd name="connsiteY0-36" fmla="*/ 0 h 4252685"/>
                <a:gd name="connsiteX1-37" fmla="*/ 12192000 w 12192000"/>
                <a:gd name="connsiteY1-38" fmla="*/ 0 h 4252685"/>
                <a:gd name="connsiteX2-39" fmla="*/ 12192000 w 12192000"/>
                <a:gd name="connsiteY2-40" fmla="*/ 3428977 h 4252685"/>
                <a:gd name="connsiteX3-41" fmla="*/ 6110514 w 12192000"/>
                <a:gd name="connsiteY3-42" fmla="*/ 4252685 h 4252685"/>
                <a:gd name="connsiteX4-43" fmla="*/ 0 w 12192000"/>
                <a:gd name="connsiteY4-44" fmla="*/ 3428977 h 4252685"/>
                <a:gd name="connsiteX5-45" fmla="*/ 0 w 12192000"/>
                <a:gd name="connsiteY5-46" fmla="*/ 0 h 4252685"/>
                <a:gd name="connsiteX0-47" fmla="*/ 0 w 12192000"/>
                <a:gd name="connsiteY0-48" fmla="*/ 0 h 4281713"/>
                <a:gd name="connsiteX1-49" fmla="*/ 12192000 w 12192000"/>
                <a:gd name="connsiteY1-50" fmla="*/ 0 h 4281713"/>
                <a:gd name="connsiteX2-51" fmla="*/ 12192000 w 12192000"/>
                <a:gd name="connsiteY2-52" fmla="*/ 3428977 h 4281713"/>
                <a:gd name="connsiteX3-53" fmla="*/ 6110514 w 12192000"/>
                <a:gd name="connsiteY3-54" fmla="*/ 4281713 h 4281713"/>
                <a:gd name="connsiteX4-55" fmla="*/ 0 w 12192000"/>
                <a:gd name="connsiteY4-56" fmla="*/ 3428977 h 4281713"/>
                <a:gd name="connsiteX5-57" fmla="*/ 0 w 12192000"/>
                <a:gd name="connsiteY5-58" fmla="*/ 0 h 4281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2192000" h="4281713">
                  <a:moveTo>
                    <a:pt x="0" y="0"/>
                  </a:moveTo>
                  <a:lnTo>
                    <a:pt x="12192000" y="0"/>
                  </a:lnTo>
                  <a:lnTo>
                    <a:pt x="12192000" y="3428977"/>
                  </a:lnTo>
                  <a:lnTo>
                    <a:pt x="6110514" y="4281713"/>
                  </a:lnTo>
                  <a:lnTo>
                    <a:pt x="0" y="342897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182D55"/>
                </a:gs>
                <a:gs pos="54000">
                  <a:srgbClr val="6E6B65"/>
                </a:gs>
                <a:gs pos="100000">
                  <a:srgbClr val="B89F7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95677" y="6471374"/>
            <a:ext cx="507193" cy="3940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fld id="{2EED884B-F155-42E3-9801-487CD0C3BEE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00" b="0" i="0">
                <a:solidFill>
                  <a:schemeClr val="bg1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2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30350" y="3602038"/>
            <a:ext cx="91821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5316" y="1709738"/>
            <a:ext cx="105594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5316" y="4589463"/>
            <a:ext cx="105594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92" y="1825625"/>
            <a:ext cx="520319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917" y="1825625"/>
            <a:ext cx="520319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7" y="365125"/>
            <a:ext cx="1055941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3287" y="1681163"/>
            <a:ext cx="51792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3287" y="2505075"/>
            <a:ext cx="517927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7917" y="1681163"/>
            <a:ext cx="52047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917" y="2505075"/>
            <a:ext cx="5204785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7" y="457200"/>
            <a:ext cx="394862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4785" y="987425"/>
            <a:ext cx="619791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3287" y="2057400"/>
            <a:ext cx="394862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7" y="457200"/>
            <a:ext cx="394862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204785" y="987425"/>
            <a:ext cx="619791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3287" y="2057400"/>
            <a:ext cx="394862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00" b="0" i="0">
                <a:solidFill>
                  <a:schemeClr val="bg1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2140" y="1577340"/>
            <a:ext cx="5325618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05042" y="1577340"/>
            <a:ext cx="5325618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61254" y="365125"/>
            <a:ext cx="2639854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92" y="365125"/>
            <a:ext cx="7766527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00" b="0" i="0">
                <a:solidFill>
                  <a:schemeClr val="bg1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0350" y="1122363"/>
            <a:ext cx="9182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30350" y="3602038"/>
            <a:ext cx="91821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5316" y="1709738"/>
            <a:ext cx="105594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5316" y="4589463"/>
            <a:ext cx="105594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41692" y="1825625"/>
            <a:ext cx="520319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917" y="1825625"/>
            <a:ext cx="520319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237720" cy="6237605"/>
          </a:xfrm>
          <a:custGeom>
            <a:avLst/>
            <a:gdLst/>
            <a:ahLst/>
            <a:cxnLst/>
            <a:rect l="l" t="t" r="r" b="b"/>
            <a:pathLst>
              <a:path w="12237720" h="6237605">
                <a:moveTo>
                  <a:pt x="6119495" y="6237287"/>
                </a:moveTo>
                <a:lnTo>
                  <a:pt x="0" y="0"/>
                </a:lnTo>
                <a:lnTo>
                  <a:pt x="12237402" y="0"/>
                </a:lnTo>
                <a:lnTo>
                  <a:pt x="6119495" y="6237287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5106212" y="0"/>
            <a:ext cx="2025014" cy="1033144"/>
          </a:xfrm>
          <a:custGeom>
            <a:avLst/>
            <a:gdLst/>
            <a:ahLst/>
            <a:cxnLst/>
            <a:rect l="l" t="t" r="r" b="b"/>
            <a:pathLst>
              <a:path w="2025015" h="1033144">
                <a:moveTo>
                  <a:pt x="1013282" y="1032941"/>
                </a:moveTo>
                <a:lnTo>
                  <a:pt x="0" y="0"/>
                </a:lnTo>
                <a:lnTo>
                  <a:pt x="2024989" y="0"/>
                </a:lnTo>
                <a:lnTo>
                  <a:pt x="1013282" y="1032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5508662" y="0"/>
            <a:ext cx="1220470" cy="622935"/>
          </a:xfrm>
          <a:custGeom>
            <a:avLst/>
            <a:gdLst/>
            <a:ahLst/>
            <a:cxnLst/>
            <a:rect l="l" t="t" r="r" b="b"/>
            <a:pathLst>
              <a:path w="1220470" h="622935">
                <a:moveTo>
                  <a:pt x="610831" y="622617"/>
                </a:moveTo>
                <a:lnTo>
                  <a:pt x="0" y="0"/>
                </a:lnTo>
                <a:lnTo>
                  <a:pt x="1220089" y="0"/>
                </a:lnTo>
                <a:lnTo>
                  <a:pt x="610831" y="622617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2942" y="4271962"/>
            <a:ext cx="10476915" cy="1777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0" b="0" i="0">
                <a:solidFill>
                  <a:schemeClr val="bg1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2140" y="1577340"/>
            <a:ext cx="11018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62552" y="6377940"/>
            <a:ext cx="3917696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2140" y="6377940"/>
            <a:ext cx="2815844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14816" y="6377940"/>
            <a:ext cx="2815844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41692" y="365125"/>
            <a:ext cx="10559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92" y="1825625"/>
            <a:ext cx="105594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41692" y="6356350"/>
            <a:ext cx="275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55428" y="6356350"/>
            <a:ext cx="413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46477" y="6356350"/>
            <a:ext cx="275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41692" y="365125"/>
            <a:ext cx="10559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92" y="1825625"/>
            <a:ext cx="105594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41692" y="6356350"/>
            <a:ext cx="275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613B-B88E-4E87-BDA9-AFA55D11BF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55428" y="6356350"/>
            <a:ext cx="413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46477" y="6356350"/>
            <a:ext cx="2754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92621-9633-421E-AA0C-66A9ECA8106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89.png"/><Relationship Id="rId11" Type="http://schemas.openxmlformats.org/officeDocument/2006/relationships/image" Target="../media/image88.png"/><Relationship Id="rId10" Type="http://schemas.openxmlformats.org/officeDocument/2006/relationships/image" Target="../media/image87.png"/><Relationship Id="rId1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0.png"/><Relationship Id="rId8" Type="http://schemas.openxmlformats.org/officeDocument/2006/relationships/image" Target="../media/image109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16.png"/><Relationship Id="rId14" Type="http://schemas.openxmlformats.org/officeDocument/2006/relationships/image" Target="../media/image115.png"/><Relationship Id="rId13" Type="http://schemas.openxmlformats.org/officeDocument/2006/relationships/image" Target="../media/image114.png"/><Relationship Id="rId12" Type="http://schemas.openxmlformats.org/officeDocument/2006/relationships/image" Target="../media/image113.png"/><Relationship Id="rId11" Type="http://schemas.openxmlformats.org/officeDocument/2006/relationships/image" Target="../media/image112.png"/><Relationship Id="rId10" Type="http://schemas.openxmlformats.org/officeDocument/2006/relationships/image" Target="../media/image111.png"/><Relationship Id="rId1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3.jpeg"/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8.jpe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8.png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2.png"/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1.png"/><Relationship Id="rId8" Type="http://schemas.openxmlformats.org/officeDocument/2006/relationships/image" Target="../media/image170.png"/><Relationship Id="rId7" Type="http://schemas.openxmlformats.org/officeDocument/2006/relationships/image" Target="../media/image169.png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74.png"/><Relationship Id="rId11" Type="http://schemas.openxmlformats.org/officeDocument/2006/relationships/image" Target="../media/image173.png"/><Relationship Id="rId10" Type="http://schemas.openxmlformats.org/officeDocument/2006/relationships/image" Target="../media/image172.png"/><Relationship Id="rId1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3.png"/><Relationship Id="rId8" Type="http://schemas.openxmlformats.org/officeDocument/2006/relationships/image" Target="../media/image182.png"/><Relationship Id="rId7" Type="http://schemas.openxmlformats.org/officeDocument/2006/relationships/image" Target="../media/image181.png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85.png"/><Relationship Id="rId10" Type="http://schemas.openxmlformats.org/officeDocument/2006/relationships/image" Target="../media/image184.png"/><Relationship Id="rId1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4.jpeg"/><Relationship Id="rId8" Type="http://schemas.openxmlformats.org/officeDocument/2006/relationships/image" Target="../media/image193.jpeg"/><Relationship Id="rId7" Type="http://schemas.openxmlformats.org/officeDocument/2006/relationships/image" Target="../media/image192.jpeg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7.jpeg"/><Relationship Id="rId11" Type="http://schemas.openxmlformats.org/officeDocument/2006/relationships/image" Target="../media/image196.jpeg"/><Relationship Id="rId10" Type="http://schemas.openxmlformats.org/officeDocument/2006/relationships/image" Target="../media/image195.jpeg"/><Relationship Id="rId1" Type="http://schemas.openxmlformats.org/officeDocument/2006/relationships/image" Target="../media/image186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6.jpeg"/><Relationship Id="rId8" Type="http://schemas.openxmlformats.org/officeDocument/2006/relationships/image" Target="../media/image205.jpeg"/><Relationship Id="rId7" Type="http://schemas.openxmlformats.org/officeDocument/2006/relationships/image" Target="../media/image204.jpeg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210.png"/><Relationship Id="rId12" Type="http://schemas.openxmlformats.org/officeDocument/2006/relationships/image" Target="../media/image209.png"/><Relationship Id="rId11" Type="http://schemas.openxmlformats.org/officeDocument/2006/relationships/image" Target="../media/image208.png"/><Relationship Id="rId10" Type="http://schemas.openxmlformats.org/officeDocument/2006/relationships/image" Target="../media/image207.jpeg"/><Relationship Id="rId1" Type="http://schemas.openxmlformats.org/officeDocument/2006/relationships/image" Target="../media/image19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2.jpeg"/><Relationship Id="rId2" Type="http://schemas.openxmlformats.org/officeDocument/2006/relationships/image" Target="../media/image77.png"/><Relationship Id="rId1" Type="http://schemas.openxmlformats.org/officeDocument/2006/relationships/image" Target="../media/image21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image" Target="../media/image2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image" Target="../media/image216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8.png"/><Relationship Id="rId8" Type="http://schemas.openxmlformats.org/officeDocument/2006/relationships/image" Target="../media/image227.png"/><Relationship Id="rId7" Type="http://schemas.openxmlformats.org/officeDocument/2006/relationships/image" Target="../media/image226.png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1.png"/><Relationship Id="rId11" Type="http://schemas.openxmlformats.org/officeDocument/2006/relationships/image" Target="../media/image230.png"/><Relationship Id="rId10" Type="http://schemas.openxmlformats.org/officeDocument/2006/relationships/image" Target="../media/image229.png"/><Relationship Id="rId1" Type="http://schemas.openxmlformats.org/officeDocument/2006/relationships/image" Target="../media/image220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2.jpeg"/><Relationship Id="rId2" Type="http://schemas.openxmlformats.org/officeDocument/2006/relationships/image" Target="../media/image231.png"/><Relationship Id="rId1" Type="http://schemas.openxmlformats.org/officeDocument/2006/relationships/image" Target="../media/image22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8.jpeg"/><Relationship Id="rId13" Type="http://schemas.openxmlformats.org/officeDocument/2006/relationships/image" Target="../media/image27.jpe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40768" cy="672541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3" y="6725411"/>
            <a:ext cx="12239625" cy="132715"/>
          </a:xfrm>
          <a:custGeom>
            <a:avLst/>
            <a:gdLst/>
            <a:ahLst/>
            <a:cxnLst/>
            <a:rect l="l" t="t" r="r" b="b"/>
            <a:pathLst>
              <a:path w="12239625" h="132715">
                <a:moveTo>
                  <a:pt x="0" y="0"/>
                </a:moveTo>
                <a:lnTo>
                  <a:pt x="12239244" y="0"/>
                </a:lnTo>
                <a:lnTo>
                  <a:pt x="12239244" y="132588"/>
                </a:lnTo>
                <a:lnTo>
                  <a:pt x="0" y="132588"/>
                </a:lnTo>
                <a:lnTo>
                  <a:pt x="0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718668"/>
            <a:ext cx="12240895" cy="139700"/>
          </a:xfrm>
          <a:custGeom>
            <a:avLst/>
            <a:gdLst/>
            <a:ahLst/>
            <a:cxnLst/>
            <a:rect l="l" t="t" r="r" b="b"/>
            <a:pathLst>
              <a:path w="12240895" h="139700">
                <a:moveTo>
                  <a:pt x="12240894" y="139331"/>
                </a:moveTo>
                <a:lnTo>
                  <a:pt x="0" y="139331"/>
                </a:lnTo>
                <a:lnTo>
                  <a:pt x="0" y="0"/>
                </a:lnTo>
                <a:lnTo>
                  <a:pt x="12240894" y="0"/>
                </a:lnTo>
                <a:lnTo>
                  <a:pt x="12240894" y="6350"/>
                </a:lnTo>
                <a:lnTo>
                  <a:pt x="7150" y="6350"/>
                </a:lnTo>
                <a:lnTo>
                  <a:pt x="800" y="12700"/>
                </a:lnTo>
                <a:lnTo>
                  <a:pt x="7150" y="12700"/>
                </a:lnTo>
                <a:lnTo>
                  <a:pt x="7150" y="132537"/>
                </a:lnTo>
                <a:lnTo>
                  <a:pt x="800" y="132537"/>
                </a:lnTo>
                <a:lnTo>
                  <a:pt x="7150" y="138887"/>
                </a:lnTo>
                <a:lnTo>
                  <a:pt x="12240894" y="138887"/>
                </a:lnTo>
                <a:lnTo>
                  <a:pt x="12240894" y="139331"/>
                </a:lnTo>
                <a:close/>
              </a:path>
              <a:path w="12240895" h="139700">
                <a:moveTo>
                  <a:pt x="7150" y="12700"/>
                </a:moveTo>
                <a:lnTo>
                  <a:pt x="800" y="12700"/>
                </a:lnTo>
                <a:lnTo>
                  <a:pt x="7150" y="6350"/>
                </a:lnTo>
                <a:lnTo>
                  <a:pt x="7150" y="12700"/>
                </a:lnTo>
                <a:close/>
              </a:path>
              <a:path w="12240895" h="139700">
                <a:moveTo>
                  <a:pt x="12234062" y="12700"/>
                </a:moveTo>
                <a:lnTo>
                  <a:pt x="7150" y="12700"/>
                </a:lnTo>
                <a:lnTo>
                  <a:pt x="7150" y="6350"/>
                </a:lnTo>
                <a:lnTo>
                  <a:pt x="12234062" y="6350"/>
                </a:lnTo>
                <a:lnTo>
                  <a:pt x="12234062" y="12700"/>
                </a:lnTo>
                <a:close/>
              </a:path>
              <a:path w="12240895" h="139700">
                <a:moveTo>
                  <a:pt x="12234062" y="138887"/>
                </a:moveTo>
                <a:lnTo>
                  <a:pt x="12234062" y="6350"/>
                </a:lnTo>
                <a:lnTo>
                  <a:pt x="12240412" y="12700"/>
                </a:lnTo>
                <a:lnTo>
                  <a:pt x="12240894" y="12700"/>
                </a:lnTo>
                <a:lnTo>
                  <a:pt x="12240894" y="132537"/>
                </a:lnTo>
                <a:lnTo>
                  <a:pt x="12240412" y="132537"/>
                </a:lnTo>
                <a:lnTo>
                  <a:pt x="12234062" y="138887"/>
                </a:lnTo>
                <a:close/>
              </a:path>
              <a:path w="12240895" h="139700">
                <a:moveTo>
                  <a:pt x="12240894" y="12700"/>
                </a:moveTo>
                <a:lnTo>
                  <a:pt x="12240412" y="12700"/>
                </a:lnTo>
                <a:lnTo>
                  <a:pt x="12234062" y="6350"/>
                </a:lnTo>
                <a:lnTo>
                  <a:pt x="12240894" y="6350"/>
                </a:lnTo>
                <a:lnTo>
                  <a:pt x="12240894" y="12700"/>
                </a:lnTo>
                <a:close/>
              </a:path>
              <a:path w="12240895" h="139700">
                <a:moveTo>
                  <a:pt x="7150" y="138887"/>
                </a:moveTo>
                <a:lnTo>
                  <a:pt x="800" y="132537"/>
                </a:lnTo>
                <a:lnTo>
                  <a:pt x="7150" y="132537"/>
                </a:lnTo>
                <a:lnTo>
                  <a:pt x="7150" y="138887"/>
                </a:lnTo>
                <a:close/>
              </a:path>
              <a:path w="12240895" h="139700">
                <a:moveTo>
                  <a:pt x="12234062" y="138887"/>
                </a:moveTo>
                <a:lnTo>
                  <a:pt x="7150" y="138887"/>
                </a:lnTo>
                <a:lnTo>
                  <a:pt x="7150" y="132537"/>
                </a:lnTo>
                <a:lnTo>
                  <a:pt x="12234062" y="132537"/>
                </a:lnTo>
                <a:lnTo>
                  <a:pt x="12234062" y="138887"/>
                </a:lnTo>
                <a:close/>
              </a:path>
              <a:path w="12240895" h="139700">
                <a:moveTo>
                  <a:pt x="12240894" y="138887"/>
                </a:moveTo>
                <a:lnTo>
                  <a:pt x="12234062" y="138887"/>
                </a:lnTo>
                <a:lnTo>
                  <a:pt x="12240412" y="132537"/>
                </a:lnTo>
                <a:lnTo>
                  <a:pt x="12240894" y="132537"/>
                </a:lnTo>
                <a:lnTo>
                  <a:pt x="12240894" y="138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03323" y="2435250"/>
            <a:ext cx="2877185" cy="2397125"/>
          </a:xfrm>
          <a:custGeom>
            <a:avLst/>
            <a:gdLst/>
            <a:ahLst/>
            <a:cxnLst/>
            <a:rect l="l" t="t" r="r" b="b"/>
            <a:pathLst>
              <a:path w="2877184" h="2397125">
                <a:moveTo>
                  <a:pt x="0" y="0"/>
                </a:moveTo>
                <a:lnTo>
                  <a:pt x="2877134" y="0"/>
                </a:lnTo>
                <a:lnTo>
                  <a:pt x="2877134" y="2397023"/>
                </a:lnTo>
                <a:lnTo>
                  <a:pt x="0" y="2397023"/>
                </a:lnTo>
                <a:lnTo>
                  <a:pt x="0" y="0"/>
                </a:lnTo>
                <a:close/>
              </a:path>
            </a:pathLst>
          </a:custGeom>
          <a:solidFill>
            <a:srgbClr val="2222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00326" y="4536744"/>
            <a:ext cx="1793875" cy="512445"/>
          </a:xfrm>
          <a:custGeom>
            <a:avLst/>
            <a:gdLst/>
            <a:ahLst/>
            <a:cxnLst/>
            <a:rect l="l" t="t" r="r" b="b"/>
            <a:pathLst>
              <a:path w="1793875" h="512445">
                <a:moveTo>
                  <a:pt x="0" y="0"/>
                </a:moveTo>
                <a:lnTo>
                  <a:pt x="1793709" y="0"/>
                </a:lnTo>
                <a:lnTo>
                  <a:pt x="1793709" y="511937"/>
                </a:lnTo>
                <a:lnTo>
                  <a:pt x="0" y="511937"/>
                </a:lnTo>
                <a:lnTo>
                  <a:pt x="0" y="0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23797" y="2415451"/>
            <a:ext cx="2877185" cy="2397125"/>
          </a:xfrm>
          <a:custGeom>
            <a:avLst/>
            <a:gdLst/>
            <a:ahLst/>
            <a:cxnLst/>
            <a:rect l="l" t="t" r="r" b="b"/>
            <a:pathLst>
              <a:path w="2877185" h="2397125">
                <a:moveTo>
                  <a:pt x="0" y="0"/>
                </a:moveTo>
                <a:lnTo>
                  <a:pt x="2877134" y="0"/>
                </a:lnTo>
                <a:lnTo>
                  <a:pt x="2877134" y="2397023"/>
                </a:lnTo>
                <a:lnTo>
                  <a:pt x="0" y="2397023"/>
                </a:lnTo>
                <a:lnTo>
                  <a:pt x="0" y="0"/>
                </a:lnTo>
                <a:close/>
              </a:path>
            </a:pathLst>
          </a:custGeom>
          <a:solidFill>
            <a:srgbClr val="2222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0800" y="4516958"/>
            <a:ext cx="1793875" cy="512445"/>
          </a:xfrm>
          <a:custGeom>
            <a:avLst/>
            <a:gdLst/>
            <a:ahLst/>
            <a:cxnLst/>
            <a:rect l="l" t="t" r="r" b="b"/>
            <a:pathLst>
              <a:path w="1793875" h="512445">
                <a:moveTo>
                  <a:pt x="0" y="0"/>
                </a:moveTo>
                <a:lnTo>
                  <a:pt x="1793709" y="0"/>
                </a:lnTo>
                <a:lnTo>
                  <a:pt x="1793709" y="511937"/>
                </a:lnTo>
                <a:lnTo>
                  <a:pt x="0" y="511937"/>
                </a:lnTo>
                <a:lnTo>
                  <a:pt x="0" y="0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00" y="1600"/>
            <a:ext cx="12239625" cy="6296660"/>
          </a:xfrm>
          <a:custGeom>
            <a:avLst/>
            <a:gdLst/>
            <a:ahLst/>
            <a:cxnLst/>
            <a:rect l="l" t="t" r="r" b="b"/>
            <a:pathLst>
              <a:path w="12239625" h="6296660">
                <a:moveTo>
                  <a:pt x="6175514" y="6296634"/>
                </a:moveTo>
                <a:lnTo>
                  <a:pt x="0" y="0"/>
                </a:lnTo>
                <a:lnTo>
                  <a:pt x="12239294" y="0"/>
                </a:lnTo>
                <a:lnTo>
                  <a:pt x="12239294" y="115528"/>
                </a:lnTo>
                <a:lnTo>
                  <a:pt x="6175514" y="6296634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54282" y="4800"/>
            <a:ext cx="2044064" cy="1043305"/>
          </a:xfrm>
          <a:custGeom>
            <a:avLst/>
            <a:gdLst/>
            <a:ahLst/>
            <a:cxnLst/>
            <a:rect l="l" t="t" r="r" b="b"/>
            <a:pathLst>
              <a:path w="2044065" h="1043305">
                <a:moveTo>
                  <a:pt x="1022832" y="1042771"/>
                </a:moveTo>
                <a:lnTo>
                  <a:pt x="0" y="0"/>
                </a:lnTo>
                <a:lnTo>
                  <a:pt x="2044052" y="0"/>
                </a:lnTo>
                <a:lnTo>
                  <a:pt x="1022832" y="1042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60529" y="4800"/>
            <a:ext cx="1231900" cy="628650"/>
          </a:xfrm>
          <a:custGeom>
            <a:avLst/>
            <a:gdLst/>
            <a:ahLst/>
            <a:cxnLst/>
            <a:rect l="l" t="t" r="r" b="b"/>
            <a:pathLst>
              <a:path w="1231900" h="628650">
                <a:moveTo>
                  <a:pt x="616585" y="628535"/>
                </a:moveTo>
                <a:lnTo>
                  <a:pt x="0" y="0"/>
                </a:lnTo>
                <a:lnTo>
                  <a:pt x="1231569" y="0"/>
                </a:lnTo>
                <a:lnTo>
                  <a:pt x="616585" y="628535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72711" y="1031605"/>
            <a:ext cx="4618355" cy="102552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100"/>
              </a:spcBef>
            </a:pPr>
            <a:r>
              <a:rPr sz="32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客车与改装车制</a:t>
            </a:r>
            <a:r>
              <a:rPr sz="3200" b="1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造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客车</a:t>
            </a:r>
            <a:r>
              <a:rPr sz="2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sz="2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客运系列、新能源系列、校车系</a:t>
            </a:r>
            <a:r>
              <a:rPr sz="2000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6957" y="2396820"/>
            <a:ext cx="2904921" cy="212117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688725" y="2440927"/>
            <a:ext cx="2888615" cy="2406650"/>
          </a:xfrm>
          <a:custGeom>
            <a:avLst/>
            <a:gdLst/>
            <a:ahLst/>
            <a:cxnLst/>
            <a:rect l="l" t="t" r="r" b="b"/>
            <a:pathLst>
              <a:path w="2888615" h="2406650">
                <a:moveTo>
                  <a:pt x="0" y="0"/>
                </a:moveTo>
                <a:lnTo>
                  <a:pt x="2888119" y="0"/>
                </a:lnTo>
                <a:lnTo>
                  <a:pt x="2888119" y="2406573"/>
                </a:lnTo>
                <a:lnTo>
                  <a:pt x="0" y="2406573"/>
                </a:lnTo>
                <a:lnTo>
                  <a:pt x="0" y="0"/>
                </a:lnTo>
                <a:close/>
              </a:path>
            </a:pathLst>
          </a:custGeom>
          <a:solidFill>
            <a:srgbClr val="2222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88725" y="2440927"/>
            <a:ext cx="2888119" cy="2109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94110" y="4555248"/>
            <a:ext cx="1794510" cy="511809"/>
          </a:xfrm>
          <a:custGeom>
            <a:avLst/>
            <a:gdLst/>
            <a:ahLst/>
            <a:cxnLst/>
            <a:rect l="l" t="t" r="r" b="b"/>
            <a:pathLst>
              <a:path w="1794510" h="511810">
                <a:moveTo>
                  <a:pt x="0" y="0"/>
                </a:moveTo>
                <a:lnTo>
                  <a:pt x="1794510" y="0"/>
                </a:lnTo>
                <a:lnTo>
                  <a:pt x="1794510" y="511390"/>
                </a:lnTo>
                <a:lnTo>
                  <a:pt x="0" y="511390"/>
                </a:lnTo>
                <a:lnTo>
                  <a:pt x="0" y="0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98905" y="4688255"/>
            <a:ext cx="1092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城市客车系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4110" y="4555248"/>
            <a:ext cx="1794510" cy="292735"/>
          </a:xfrm>
          <a:prstGeom prst="rect">
            <a:avLst/>
          </a:prstGeom>
          <a:solidFill>
            <a:srgbClr val="D01024"/>
          </a:solidFill>
        </p:spPr>
        <p:txBody>
          <a:bodyPr vert="horz" wrap="square" lIns="0" tIns="146050" rIns="0" bIns="0" rtlCol="0">
            <a:spAutoFit/>
          </a:bodyPr>
          <a:lstStyle/>
          <a:p>
            <a:pPr marL="258445">
              <a:lnSpc>
                <a:spcPts val="1150"/>
              </a:lnSpc>
              <a:spcBef>
                <a:spcPts val="115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纯电动客车系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03323" y="4688255"/>
            <a:ext cx="17913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Q490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校车系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08502" y="4564595"/>
            <a:ext cx="381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S10</a:t>
            </a:r>
            <a:r>
              <a:rPr sz="14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0</a:t>
            </a:r>
            <a:endParaRPr sz="1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55930" y="4580826"/>
            <a:ext cx="9150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8.5M/10.5M</a:t>
            </a:r>
            <a:endParaRPr sz="1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2433" y="5419610"/>
            <a:ext cx="1854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9880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简欧设计，驾乘舒适； 轻型设计，灵动便捷；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内部空间优越，乘坐舒适；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73714" y="5419610"/>
            <a:ext cx="2498725" cy="84836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满足国家补贴标准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续航里程达</a:t>
            </a:r>
            <a:r>
              <a:rPr sz="1200" b="1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210/235km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电池组件达IP67标准，整车性能优越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79701" y="5419610"/>
            <a:ext cx="23469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19座轻型校车，中国适用校车经典 转弯半径小，通过性优良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五菱校车经典系列，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是轻型校车的开拓者和引领者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00135" y="2411018"/>
            <a:ext cx="2886709" cy="2193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7"/>
            <a:ext cx="7328991" cy="685163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8202" y="2107869"/>
            <a:ext cx="2464435" cy="1412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客</a:t>
            </a:r>
            <a:r>
              <a:rPr sz="32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与改装车制</a:t>
            </a:r>
            <a:r>
              <a:rPr sz="32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造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特种改装车系</a:t>
            </a:r>
            <a:r>
              <a:rPr sz="2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9619" y="4239767"/>
            <a:ext cx="3514344" cy="2342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60591" y="4468367"/>
            <a:ext cx="3517391" cy="2389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55535" y="2572511"/>
            <a:ext cx="2542031" cy="2103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574324" y="5439613"/>
            <a:ext cx="1270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城乡清洁好帮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52075" y="3557066"/>
            <a:ext cx="203453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全城“菱”距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离</a:t>
            </a:r>
            <a:r>
              <a:rPr sz="1400" b="1" spc="-9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速享新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95040" y="5741390"/>
            <a:ext cx="15011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流动商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铺</a:t>
            </a:r>
            <a:r>
              <a:rPr sz="1400" b="1" spc="-9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轻松创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48071" y="428244"/>
            <a:ext cx="2670048" cy="1824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818119" y="774191"/>
            <a:ext cx="1926589" cy="42545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60960" rIns="0" bIns="0" rtlCol="0">
            <a:spAutoFit/>
          </a:bodyPr>
          <a:lstStyle/>
          <a:p>
            <a:pPr marL="39052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五菱指挥车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1193" y="1369771"/>
            <a:ext cx="30486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专业定制，满足客户个性化需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专业底盘，原厂改装，整车性能更优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越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74352" y="2746248"/>
            <a:ext cx="1927860" cy="42545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9690" rIns="0" bIns="0" rtlCol="0">
            <a:spAutoFit/>
          </a:bodyPr>
          <a:lstStyle/>
          <a:p>
            <a:pPr marL="392430">
              <a:lnSpc>
                <a:spcPct val="100000"/>
              </a:lnSpc>
              <a:spcBef>
                <a:spcPts val="47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五菱冷藏车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44456" y="5172455"/>
            <a:ext cx="1927860" cy="42545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60960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五菱运输车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00371" y="4856988"/>
            <a:ext cx="1927860" cy="42545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60960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五菱环卫车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277" y="0"/>
            <a:ext cx="4435830" cy="344368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27327" y="3430968"/>
            <a:ext cx="4372800" cy="340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29553" y="0"/>
            <a:ext cx="4429302" cy="3441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68769" y="3441725"/>
            <a:ext cx="4338637" cy="338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24711" y="3031235"/>
            <a:ext cx="3884676" cy="839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3447" y="3031235"/>
            <a:ext cx="3884676" cy="839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604022" y="3061923"/>
            <a:ext cx="2869565" cy="6654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2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客车与改装车制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造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395095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（非道路车系列</a:t>
            </a:r>
            <a:r>
              <a:rPr sz="11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5044" y="3089316"/>
            <a:ext cx="2869565" cy="6654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2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客车与改装车制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造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395095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11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非道路车系列</a:t>
            </a:r>
            <a:r>
              <a:rPr sz="11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5488" y="4929987"/>
            <a:ext cx="1981835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五菱威威巡逻车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公安部警采中心入围产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100779" y="1473784"/>
            <a:ext cx="1625600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五菱威威观光车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国宾级接待用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22289" y="5062867"/>
            <a:ext cx="1276350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五菱观光车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（8/11/14座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54717" y="1661540"/>
            <a:ext cx="1168400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汽油观光车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767070"/>
                </a:solidFill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1400" b="1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18/23座</a:t>
            </a:r>
            <a:r>
              <a:rPr sz="1400" b="1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9026" y="2311"/>
            <a:ext cx="1684020" cy="860425"/>
          </a:xfrm>
          <a:custGeom>
            <a:avLst/>
            <a:gdLst/>
            <a:ahLst/>
            <a:cxnLst/>
            <a:rect l="l" t="t" r="r" b="b"/>
            <a:pathLst>
              <a:path w="1684020" h="860425">
                <a:moveTo>
                  <a:pt x="842962" y="860424"/>
                </a:moveTo>
                <a:lnTo>
                  <a:pt x="0" y="0"/>
                </a:lnTo>
                <a:lnTo>
                  <a:pt x="1683600" y="0"/>
                </a:lnTo>
                <a:lnTo>
                  <a:pt x="842962" y="860424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203" y="999020"/>
            <a:ext cx="28708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汽车服务与贸</a:t>
            </a:r>
            <a:r>
              <a:rPr sz="3200" b="1" spc="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易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2939" y="1272933"/>
            <a:ext cx="2376131" cy="422101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10932" y="1988896"/>
            <a:ext cx="2248535" cy="3010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07118" y="1712455"/>
            <a:ext cx="3608730" cy="3376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60559" y="2475382"/>
            <a:ext cx="1915858" cy="20381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56016" y="2370010"/>
            <a:ext cx="2146274" cy="2249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79820" y="1260347"/>
            <a:ext cx="2432304" cy="42443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77670" y="5035321"/>
            <a:ext cx="343154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77265" algn="l"/>
                <a:tab pos="2578100" algn="l"/>
                <a:tab pos="3392170" algn="l"/>
              </a:tabLst>
            </a:pPr>
            <a:r>
              <a:rPr sz="2400" b="1" baseline="-24000" dirty="0">
                <a:latin typeface="微软雅黑" panose="020B0503020204020204" charset="-122"/>
                <a:cs typeface="微软雅黑" panose="020B0503020204020204" charset="-122"/>
              </a:rPr>
              <a:t>汽车经</a:t>
            </a:r>
            <a:r>
              <a:rPr sz="2400" b="1" spc="-7" baseline="-24000" dirty="0">
                <a:latin typeface="微软雅黑" panose="020B0503020204020204" charset="-122"/>
                <a:cs typeface="微软雅黑" panose="020B0503020204020204" charset="-122"/>
              </a:rPr>
              <a:t>销</a:t>
            </a:r>
            <a:r>
              <a:rPr sz="2400" b="1" baseline="-24000" dirty="0"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600" u="sng" strike="sngStrike" spc="-5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600" u="sng" strike="sngStrike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1600" b="1" u="sng" strike="sngStrike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二手</a:t>
            </a:r>
            <a:r>
              <a:rPr sz="1600" b="1" u="sng" strike="sngStrike" spc="-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600" b="1" u="sng" strike="sngStrike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	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03843" y="4750003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快修养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护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67911" y="4587557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汽车金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融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3972" y="1850898"/>
            <a:ext cx="1853564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集团围绕汽车全产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链发展的思路，重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点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开拓具有成长性的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车服务与贸易领域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开展汽车经销、汽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维修、配件零售、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二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手车、汽车金融等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车服务性业务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5517" y="5894057"/>
            <a:ext cx="102012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集团目前已经完成在湖南、天津等地的战略布局，2017年汽车服务贸易营业收入37.71亿。当前开展向主要供应商委托贷款及资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金 归集管理业务，截止</a:t>
            </a: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2018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月集团累计为供应商提供应收账款质押委托贷款约</a:t>
            </a: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4.4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亿元，累计取得利息收入约</a:t>
            </a: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3373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万元</a:t>
            </a:r>
            <a:r>
              <a:rPr sz="1400" b="1" spc="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35" y="0"/>
            <a:ext cx="12219940" cy="6240145"/>
          </a:xfrm>
          <a:custGeom>
            <a:avLst/>
            <a:gdLst/>
            <a:ahLst/>
            <a:cxnLst/>
            <a:rect l="l" t="t" r="r" b="b"/>
            <a:pathLst>
              <a:path w="12219940" h="6240145">
                <a:moveTo>
                  <a:pt x="6122820" y="6239878"/>
                </a:moveTo>
                <a:lnTo>
                  <a:pt x="0" y="0"/>
                </a:lnTo>
                <a:lnTo>
                  <a:pt x="12219759" y="0"/>
                </a:lnTo>
                <a:lnTo>
                  <a:pt x="12219759" y="24756"/>
                </a:lnTo>
                <a:lnTo>
                  <a:pt x="6122820" y="623987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240768" cy="55275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04621" y="1223924"/>
            <a:ext cx="10692765" cy="756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80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公司以汽车产业链为发展理念优化产业布局，以汽车零部件及发动机制造、客车及改装车制造、汽车服务与贸易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作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为产业布局的核心，实现制造业与服务业的互动发展，形成制造业支撑服务业、服务业提升制造业价值的发展模式，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推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动集团持续发展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14695" y="59085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战略规划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66900" y="2575560"/>
            <a:ext cx="8545068" cy="3934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04311" y="2639148"/>
            <a:ext cx="1020902" cy="990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36322" y="2633091"/>
            <a:ext cx="1011961" cy="10070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365805" y="2631986"/>
            <a:ext cx="938225" cy="970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40877" y="5482297"/>
            <a:ext cx="571360" cy="376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12237" y="5483568"/>
            <a:ext cx="383260" cy="567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40877" y="5859145"/>
            <a:ext cx="571360" cy="3816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12237" y="6050660"/>
            <a:ext cx="383260" cy="380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40877" y="6240767"/>
            <a:ext cx="571360" cy="1900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64594" y="5476519"/>
            <a:ext cx="965327" cy="9616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56905" y="5496293"/>
            <a:ext cx="952868" cy="9499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63577" y="1031684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10" y="0"/>
                </a:lnTo>
              </a:path>
            </a:pathLst>
          </a:custGeom>
          <a:ln w="12001">
            <a:solidFill>
              <a:srgbClr val="E2E2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343010" y="3306762"/>
            <a:ext cx="72453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汽车金融及 产业融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资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70313" y="6145060"/>
            <a:ext cx="8642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客车及改装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12993" y="3391408"/>
            <a:ext cx="445134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件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58801" y="6144488"/>
            <a:ext cx="10039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汽车服务与贸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易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31287" y="3422929"/>
            <a:ext cx="445134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发动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机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33890" y="6144488"/>
            <a:ext cx="10039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汽车后市场产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92986" y="4214786"/>
            <a:ext cx="9398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汽车 产业链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7720" cy="6237605"/>
          </a:xfrm>
          <a:custGeom>
            <a:avLst/>
            <a:gdLst/>
            <a:ahLst/>
            <a:cxnLst/>
            <a:rect l="l" t="t" r="r" b="b"/>
            <a:pathLst>
              <a:path w="12237720" h="6237605">
                <a:moveTo>
                  <a:pt x="6119495" y="6237287"/>
                </a:moveTo>
                <a:lnTo>
                  <a:pt x="0" y="0"/>
                </a:lnTo>
                <a:lnTo>
                  <a:pt x="12237402" y="0"/>
                </a:lnTo>
                <a:lnTo>
                  <a:pt x="6119495" y="6237287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06212" y="0"/>
            <a:ext cx="2025014" cy="1033144"/>
          </a:xfrm>
          <a:custGeom>
            <a:avLst/>
            <a:gdLst/>
            <a:ahLst/>
            <a:cxnLst/>
            <a:rect l="l" t="t" r="r" b="b"/>
            <a:pathLst>
              <a:path w="2025015" h="1033144">
                <a:moveTo>
                  <a:pt x="1013282" y="1032941"/>
                </a:moveTo>
                <a:lnTo>
                  <a:pt x="0" y="0"/>
                </a:lnTo>
                <a:lnTo>
                  <a:pt x="2024989" y="0"/>
                </a:lnTo>
                <a:lnTo>
                  <a:pt x="1013282" y="1032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08662" y="0"/>
            <a:ext cx="1220470" cy="622935"/>
          </a:xfrm>
          <a:custGeom>
            <a:avLst/>
            <a:gdLst/>
            <a:ahLst/>
            <a:cxnLst/>
            <a:rect l="l" t="t" r="r" b="b"/>
            <a:pathLst>
              <a:path w="1220470" h="622935">
                <a:moveTo>
                  <a:pt x="610831" y="622617"/>
                </a:moveTo>
                <a:lnTo>
                  <a:pt x="0" y="0"/>
                </a:lnTo>
                <a:lnTo>
                  <a:pt x="1220089" y="0"/>
                </a:lnTo>
                <a:lnTo>
                  <a:pt x="610831" y="622617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92388" y="2573578"/>
            <a:ext cx="2254046" cy="22401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8855" y="2786710"/>
            <a:ext cx="2029104" cy="2021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09088" y="3142488"/>
            <a:ext cx="1005840" cy="1077595"/>
          </a:xfrm>
          <a:custGeom>
            <a:avLst/>
            <a:gdLst/>
            <a:ahLst/>
            <a:cxnLst/>
            <a:rect l="l" t="t" r="r" b="b"/>
            <a:pathLst>
              <a:path w="1005839" h="1077595">
                <a:moveTo>
                  <a:pt x="0" y="0"/>
                </a:moveTo>
                <a:lnTo>
                  <a:pt x="1005839" y="0"/>
                </a:lnTo>
                <a:lnTo>
                  <a:pt x="1005839" y="1077467"/>
                </a:lnTo>
                <a:lnTo>
                  <a:pt x="0" y="107746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04770" y="3137344"/>
            <a:ext cx="1015365" cy="1087120"/>
          </a:xfrm>
          <a:custGeom>
            <a:avLst/>
            <a:gdLst/>
            <a:ahLst/>
            <a:cxnLst/>
            <a:rect l="l" t="t" r="r" b="b"/>
            <a:pathLst>
              <a:path w="1015364" h="1087120">
                <a:moveTo>
                  <a:pt x="1010157" y="1086739"/>
                </a:moveTo>
                <a:lnTo>
                  <a:pt x="4762" y="1086739"/>
                </a:lnTo>
                <a:lnTo>
                  <a:pt x="3289" y="1086510"/>
                </a:lnTo>
                <a:lnTo>
                  <a:pt x="1955" y="1085824"/>
                </a:lnTo>
                <a:lnTo>
                  <a:pt x="901" y="1084783"/>
                </a:lnTo>
                <a:lnTo>
                  <a:pt x="228" y="1083449"/>
                </a:lnTo>
                <a:lnTo>
                  <a:pt x="0" y="1081976"/>
                </a:lnTo>
                <a:lnTo>
                  <a:pt x="0" y="4762"/>
                </a:lnTo>
                <a:lnTo>
                  <a:pt x="4762" y="0"/>
                </a:lnTo>
                <a:lnTo>
                  <a:pt x="1010157" y="0"/>
                </a:lnTo>
                <a:lnTo>
                  <a:pt x="101492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077214"/>
                </a:lnTo>
                <a:lnTo>
                  <a:pt x="4762" y="1077214"/>
                </a:lnTo>
                <a:lnTo>
                  <a:pt x="9525" y="1081976"/>
                </a:lnTo>
                <a:lnTo>
                  <a:pt x="1014920" y="1081976"/>
                </a:lnTo>
                <a:lnTo>
                  <a:pt x="1014691" y="1083449"/>
                </a:lnTo>
                <a:lnTo>
                  <a:pt x="1014018" y="1084783"/>
                </a:lnTo>
                <a:lnTo>
                  <a:pt x="1012964" y="1085824"/>
                </a:lnTo>
                <a:lnTo>
                  <a:pt x="1011631" y="1086510"/>
                </a:lnTo>
                <a:lnTo>
                  <a:pt x="1010157" y="1086739"/>
                </a:lnTo>
                <a:close/>
              </a:path>
              <a:path w="1015364" h="10871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15364" h="1087120">
                <a:moveTo>
                  <a:pt x="100539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05395" y="4762"/>
                </a:lnTo>
                <a:lnTo>
                  <a:pt x="1005395" y="9525"/>
                </a:lnTo>
                <a:close/>
              </a:path>
              <a:path w="1015364" h="1087120">
                <a:moveTo>
                  <a:pt x="1005395" y="1081976"/>
                </a:moveTo>
                <a:lnTo>
                  <a:pt x="1005395" y="4762"/>
                </a:lnTo>
                <a:lnTo>
                  <a:pt x="1010157" y="9525"/>
                </a:lnTo>
                <a:lnTo>
                  <a:pt x="1014920" y="9525"/>
                </a:lnTo>
                <a:lnTo>
                  <a:pt x="1014920" y="1077214"/>
                </a:lnTo>
                <a:lnTo>
                  <a:pt x="1010157" y="1077214"/>
                </a:lnTo>
                <a:lnTo>
                  <a:pt x="1005395" y="1081976"/>
                </a:lnTo>
                <a:close/>
              </a:path>
              <a:path w="1015364" h="1087120">
                <a:moveTo>
                  <a:pt x="1014920" y="9525"/>
                </a:moveTo>
                <a:lnTo>
                  <a:pt x="1010157" y="9525"/>
                </a:lnTo>
                <a:lnTo>
                  <a:pt x="1005395" y="4762"/>
                </a:lnTo>
                <a:lnTo>
                  <a:pt x="1014920" y="4762"/>
                </a:lnTo>
                <a:lnTo>
                  <a:pt x="1014920" y="9525"/>
                </a:lnTo>
                <a:close/>
              </a:path>
              <a:path w="1015364" h="1087120">
                <a:moveTo>
                  <a:pt x="9525" y="1081976"/>
                </a:moveTo>
                <a:lnTo>
                  <a:pt x="4762" y="1077214"/>
                </a:lnTo>
                <a:lnTo>
                  <a:pt x="9525" y="1077214"/>
                </a:lnTo>
                <a:lnTo>
                  <a:pt x="9525" y="1081976"/>
                </a:lnTo>
                <a:close/>
              </a:path>
              <a:path w="1015364" h="1087120">
                <a:moveTo>
                  <a:pt x="1005395" y="1081976"/>
                </a:moveTo>
                <a:lnTo>
                  <a:pt x="9525" y="1081976"/>
                </a:lnTo>
                <a:lnTo>
                  <a:pt x="9525" y="1077214"/>
                </a:lnTo>
                <a:lnTo>
                  <a:pt x="1005395" y="1077214"/>
                </a:lnTo>
                <a:lnTo>
                  <a:pt x="1005395" y="1081976"/>
                </a:lnTo>
                <a:close/>
              </a:path>
              <a:path w="1015364" h="1087120">
                <a:moveTo>
                  <a:pt x="1014920" y="1081976"/>
                </a:moveTo>
                <a:lnTo>
                  <a:pt x="1005395" y="1081976"/>
                </a:lnTo>
                <a:lnTo>
                  <a:pt x="1010157" y="1077214"/>
                </a:lnTo>
                <a:lnTo>
                  <a:pt x="1014920" y="1077214"/>
                </a:lnTo>
                <a:lnTo>
                  <a:pt x="1014920" y="10819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692717" y="3128772"/>
            <a:ext cx="838200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02</a:t>
            </a:r>
            <a:endParaRPr sz="6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8032" y="3216871"/>
            <a:ext cx="50755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2220" algn="l"/>
              </a:tabLst>
            </a:pPr>
            <a:r>
              <a:rPr sz="6000" u="heavy" spc="-125" dirty="0">
                <a:uFill>
                  <a:solidFill>
                    <a:srgbClr val="C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6000" u="heavy" dirty="0">
                <a:uFill>
                  <a:solidFill>
                    <a:srgbClr val="C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广西汽车集团	</a:t>
            </a:r>
            <a:endParaRPr sz="6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33250" y="4440516"/>
            <a:ext cx="3683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微软雅黑" panose="020B0503020204020204" charset="-122"/>
                <a:cs typeface="微软雅黑" panose="020B0503020204020204" charset="-122"/>
              </a:rPr>
              <a:t>不一样的国企</a:t>
            </a:r>
            <a:endParaRPr sz="4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72802" y="2555151"/>
            <a:ext cx="801509" cy="79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57756" y="2977502"/>
            <a:ext cx="662635" cy="661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65795" y="4825085"/>
            <a:ext cx="493369" cy="492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18855" y="4373054"/>
            <a:ext cx="573951" cy="572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98646" y="3934510"/>
            <a:ext cx="584339" cy="5830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62349" y="4761395"/>
            <a:ext cx="485609" cy="484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37169" y="3934498"/>
            <a:ext cx="412203" cy="4116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81427"/>
            <a:ext cx="12240894" cy="25344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649433" y="2925724"/>
            <a:ext cx="55118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不一样的国企</a:t>
            </a:r>
            <a:endParaRPr sz="7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75370" y="4120578"/>
            <a:ext cx="380365" cy="372745"/>
          </a:xfrm>
          <a:custGeom>
            <a:avLst/>
            <a:gdLst/>
            <a:ahLst/>
            <a:cxnLst/>
            <a:rect l="l" t="t" r="r" b="b"/>
            <a:pathLst>
              <a:path w="380364" h="372745">
                <a:moveTo>
                  <a:pt x="189953" y="372237"/>
                </a:moveTo>
                <a:lnTo>
                  <a:pt x="119157" y="359373"/>
                </a:lnTo>
                <a:lnTo>
                  <a:pt x="56286" y="323811"/>
                </a:lnTo>
                <a:lnTo>
                  <a:pt x="13631" y="264425"/>
                </a:lnTo>
                <a:lnTo>
                  <a:pt x="3352" y="227212"/>
                </a:lnTo>
                <a:lnTo>
                  <a:pt x="0" y="184607"/>
                </a:lnTo>
                <a:lnTo>
                  <a:pt x="3298" y="147676"/>
                </a:lnTo>
                <a:lnTo>
                  <a:pt x="29682" y="82898"/>
                </a:lnTo>
                <a:lnTo>
                  <a:pt x="83103" y="30646"/>
                </a:lnTo>
                <a:lnTo>
                  <a:pt x="151696" y="3405"/>
                </a:lnTo>
                <a:lnTo>
                  <a:pt x="189953" y="0"/>
                </a:lnTo>
                <a:lnTo>
                  <a:pt x="228156" y="3405"/>
                </a:lnTo>
                <a:lnTo>
                  <a:pt x="295325" y="30646"/>
                </a:lnTo>
                <a:lnTo>
                  <a:pt x="347269" y="82898"/>
                </a:lnTo>
                <a:lnTo>
                  <a:pt x="376072" y="147676"/>
                </a:lnTo>
                <a:lnTo>
                  <a:pt x="379920" y="184607"/>
                </a:lnTo>
                <a:lnTo>
                  <a:pt x="376017" y="225464"/>
                </a:lnTo>
                <a:lnTo>
                  <a:pt x="345785" y="293554"/>
                </a:lnTo>
                <a:lnTo>
                  <a:pt x="291863" y="342870"/>
                </a:lnTo>
                <a:lnTo>
                  <a:pt x="226122" y="368879"/>
                </a:lnTo>
                <a:lnTo>
                  <a:pt x="189953" y="372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70715" y="4115815"/>
            <a:ext cx="389890" cy="381000"/>
          </a:xfrm>
          <a:custGeom>
            <a:avLst/>
            <a:gdLst/>
            <a:ahLst/>
            <a:cxnLst/>
            <a:rect l="l" t="t" r="r" b="b"/>
            <a:pathLst>
              <a:path w="389889" h="381000">
                <a:moveTo>
                  <a:pt x="222446" y="379729"/>
                </a:moveTo>
                <a:lnTo>
                  <a:pt x="166541" y="379729"/>
                </a:lnTo>
                <a:lnTo>
                  <a:pt x="157422" y="377189"/>
                </a:lnTo>
                <a:lnTo>
                  <a:pt x="148405" y="375920"/>
                </a:lnTo>
                <a:lnTo>
                  <a:pt x="135063" y="372095"/>
                </a:lnTo>
                <a:lnTo>
                  <a:pt x="122066" y="368300"/>
                </a:lnTo>
                <a:lnTo>
                  <a:pt x="113544" y="364489"/>
                </a:lnTo>
                <a:lnTo>
                  <a:pt x="105314" y="360679"/>
                </a:lnTo>
                <a:lnTo>
                  <a:pt x="96894" y="356870"/>
                </a:lnTo>
                <a:lnTo>
                  <a:pt x="88792" y="351789"/>
                </a:lnTo>
                <a:lnTo>
                  <a:pt x="80841" y="347979"/>
                </a:lnTo>
                <a:lnTo>
                  <a:pt x="73044" y="342900"/>
                </a:lnTo>
                <a:lnTo>
                  <a:pt x="65398" y="337820"/>
                </a:lnTo>
                <a:lnTo>
                  <a:pt x="58070" y="331470"/>
                </a:lnTo>
                <a:lnTo>
                  <a:pt x="57727" y="331470"/>
                </a:lnTo>
                <a:lnTo>
                  <a:pt x="50514" y="325120"/>
                </a:lnTo>
                <a:lnTo>
                  <a:pt x="43808" y="317500"/>
                </a:lnTo>
                <a:lnTo>
                  <a:pt x="37585" y="311150"/>
                </a:lnTo>
                <a:lnTo>
                  <a:pt x="31857" y="303529"/>
                </a:lnTo>
                <a:lnTo>
                  <a:pt x="26777" y="295910"/>
                </a:lnTo>
                <a:lnTo>
                  <a:pt x="21875" y="287020"/>
                </a:lnTo>
                <a:lnTo>
                  <a:pt x="17608" y="279400"/>
                </a:lnTo>
                <a:lnTo>
                  <a:pt x="5238" y="242570"/>
                </a:lnTo>
                <a:lnTo>
                  <a:pt x="95" y="199389"/>
                </a:lnTo>
                <a:lnTo>
                  <a:pt x="0" y="184150"/>
                </a:lnTo>
                <a:lnTo>
                  <a:pt x="107" y="179070"/>
                </a:lnTo>
                <a:lnTo>
                  <a:pt x="7537" y="133350"/>
                </a:lnTo>
                <a:lnTo>
                  <a:pt x="21113" y="100329"/>
                </a:lnTo>
                <a:lnTo>
                  <a:pt x="25571" y="91439"/>
                </a:lnTo>
                <a:lnTo>
                  <a:pt x="30435" y="83820"/>
                </a:lnTo>
                <a:lnTo>
                  <a:pt x="35718" y="76200"/>
                </a:lnTo>
                <a:lnTo>
                  <a:pt x="41421" y="69850"/>
                </a:lnTo>
                <a:lnTo>
                  <a:pt x="47542" y="62229"/>
                </a:lnTo>
                <a:lnTo>
                  <a:pt x="77247" y="35560"/>
                </a:lnTo>
                <a:lnTo>
                  <a:pt x="101834" y="21589"/>
                </a:lnTo>
                <a:lnTo>
                  <a:pt x="110382" y="16510"/>
                </a:lnTo>
                <a:lnTo>
                  <a:pt x="119094" y="12700"/>
                </a:lnTo>
                <a:lnTo>
                  <a:pt x="127971" y="10160"/>
                </a:lnTo>
                <a:lnTo>
                  <a:pt x="155606" y="2539"/>
                </a:lnTo>
                <a:lnTo>
                  <a:pt x="174834" y="0"/>
                </a:lnTo>
                <a:lnTo>
                  <a:pt x="214598" y="0"/>
                </a:lnTo>
                <a:lnTo>
                  <a:pt x="233787" y="2539"/>
                </a:lnTo>
                <a:lnTo>
                  <a:pt x="256736" y="8889"/>
                </a:lnTo>
                <a:lnTo>
                  <a:pt x="185108" y="8889"/>
                </a:lnTo>
                <a:lnTo>
                  <a:pt x="175469" y="10160"/>
                </a:lnTo>
                <a:lnTo>
                  <a:pt x="166427" y="10160"/>
                </a:lnTo>
                <a:lnTo>
                  <a:pt x="157105" y="12700"/>
                </a:lnTo>
                <a:lnTo>
                  <a:pt x="157333" y="12700"/>
                </a:lnTo>
                <a:lnTo>
                  <a:pt x="148177" y="13970"/>
                </a:lnTo>
                <a:lnTo>
                  <a:pt x="148405" y="13970"/>
                </a:lnTo>
                <a:lnTo>
                  <a:pt x="139414" y="16510"/>
                </a:lnTo>
                <a:lnTo>
                  <a:pt x="139642" y="16510"/>
                </a:lnTo>
                <a:lnTo>
                  <a:pt x="130816" y="19050"/>
                </a:lnTo>
                <a:lnTo>
                  <a:pt x="131044" y="19050"/>
                </a:lnTo>
                <a:lnTo>
                  <a:pt x="122383" y="21589"/>
                </a:lnTo>
                <a:lnTo>
                  <a:pt x="122599" y="21589"/>
                </a:lnTo>
                <a:lnTo>
                  <a:pt x="114115" y="25400"/>
                </a:lnTo>
                <a:lnTo>
                  <a:pt x="114319" y="25400"/>
                </a:lnTo>
                <a:lnTo>
                  <a:pt x="106000" y="29210"/>
                </a:lnTo>
                <a:lnTo>
                  <a:pt x="106203" y="29210"/>
                </a:lnTo>
                <a:lnTo>
                  <a:pt x="98037" y="34289"/>
                </a:lnTo>
                <a:lnTo>
                  <a:pt x="98240" y="34289"/>
                </a:lnTo>
                <a:lnTo>
                  <a:pt x="92240" y="38100"/>
                </a:lnTo>
                <a:lnTo>
                  <a:pt x="90430" y="38100"/>
                </a:lnTo>
                <a:lnTo>
                  <a:pt x="82607" y="44450"/>
                </a:lnTo>
                <a:lnTo>
                  <a:pt x="82784" y="44450"/>
                </a:lnTo>
                <a:lnTo>
                  <a:pt x="75114" y="49529"/>
                </a:lnTo>
                <a:lnTo>
                  <a:pt x="75279" y="49529"/>
                </a:lnTo>
                <a:lnTo>
                  <a:pt x="67786" y="55879"/>
                </a:lnTo>
                <a:lnTo>
                  <a:pt x="67938" y="55879"/>
                </a:lnTo>
                <a:lnTo>
                  <a:pt x="60598" y="62229"/>
                </a:lnTo>
                <a:lnTo>
                  <a:pt x="60902" y="62229"/>
                </a:lnTo>
                <a:lnTo>
                  <a:pt x="54514" y="68579"/>
                </a:lnTo>
                <a:lnTo>
                  <a:pt x="54654" y="68579"/>
                </a:lnTo>
                <a:lnTo>
                  <a:pt x="49669" y="74929"/>
                </a:lnTo>
                <a:lnTo>
                  <a:pt x="48812" y="74929"/>
                </a:lnTo>
                <a:lnTo>
                  <a:pt x="43249" y="82550"/>
                </a:lnTo>
                <a:lnTo>
                  <a:pt x="38233" y="90170"/>
                </a:lnTo>
                <a:lnTo>
                  <a:pt x="38360" y="90170"/>
                </a:lnTo>
                <a:lnTo>
                  <a:pt x="33610" y="96520"/>
                </a:lnTo>
                <a:lnTo>
                  <a:pt x="33737" y="96520"/>
                </a:lnTo>
                <a:lnTo>
                  <a:pt x="29406" y="104139"/>
                </a:lnTo>
                <a:lnTo>
                  <a:pt x="25609" y="111760"/>
                </a:lnTo>
                <a:lnTo>
                  <a:pt x="22205" y="119379"/>
                </a:lnTo>
                <a:lnTo>
                  <a:pt x="19649" y="127000"/>
                </a:lnTo>
                <a:lnTo>
                  <a:pt x="19284" y="127000"/>
                </a:lnTo>
                <a:lnTo>
                  <a:pt x="16605" y="135889"/>
                </a:lnTo>
                <a:lnTo>
                  <a:pt x="14731" y="143510"/>
                </a:lnTo>
                <a:lnTo>
                  <a:pt x="14458" y="143510"/>
                </a:lnTo>
                <a:lnTo>
                  <a:pt x="12604" y="152400"/>
                </a:lnTo>
                <a:lnTo>
                  <a:pt x="11207" y="161289"/>
                </a:lnTo>
                <a:lnTo>
                  <a:pt x="10204" y="170179"/>
                </a:lnTo>
                <a:lnTo>
                  <a:pt x="9607" y="179070"/>
                </a:lnTo>
                <a:lnTo>
                  <a:pt x="9518" y="184150"/>
                </a:lnTo>
                <a:lnTo>
                  <a:pt x="9607" y="199389"/>
                </a:lnTo>
                <a:lnTo>
                  <a:pt x="10171" y="209550"/>
                </a:lnTo>
                <a:lnTo>
                  <a:pt x="10217" y="210820"/>
                </a:lnTo>
                <a:lnTo>
                  <a:pt x="11271" y="220979"/>
                </a:lnTo>
                <a:lnTo>
                  <a:pt x="12719" y="231139"/>
                </a:lnTo>
                <a:lnTo>
                  <a:pt x="12919" y="231139"/>
                </a:lnTo>
                <a:lnTo>
                  <a:pt x="14585" y="240029"/>
                </a:lnTo>
                <a:lnTo>
                  <a:pt x="16884" y="248920"/>
                </a:lnTo>
                <a:lnTo>
                  <a:pt x="19602" y="257810"/>
                </a:lnTo>
                <a:lnTo>
                  <a:pt x="22752" y="266700"/>
                </a:lnTo>
                <a:lnTo>
                  <a:pt x="26346" y="275589"/>
                </a:lnTo>
                <a:lnTo>
                  <a:pt x="26812" y="275589"/>
                </a:lnTo>
                <a:lnTo>
                  <a:pt x="30372" y="283210"/>
                </a:lnTo>
                <a:lnTo>
                  <a:pt x="30232" y="283210"/>
                </a:lnTo>
                <a:lnTo>
                  <a:pt x="34842" y="290829"/>
                </a:lnTo>
                <a:lnTo>
                  <a:pt x="34690" y="290829"/>
                </a:lnTo>
                <a:lnTo>
                  <a:pt x="39770" y="298450"/>
                </a:lnTo>
                <a:lnTo>
                  <a:pt x="40519" y="298450"/>
                </a:lnTo>
                <a:lnTo>
                  <a:pt x="45154" y="304800"/>
                </a:lnTo>
                <a:lnTo>
                  <a:pt x="44977" y="304800"/>
                </a:lnTo>
                <a:lnTo>
                  <a:pt x="51009" y="311150"/>
                </a:lnTo>
                <a:lnTo>
                  <a:pt x="50819" y="311150"/>
                </a:lnTo>
                <a:lnTo>
                  <a:pt x="57334" y="318770"/>
                </a:lnTo>
                <a:lnTo>
                  <a:pt x="58533" y="318770"/>
                </a:lnTo>
                <a:lnTo>
                  <a:pt x="64141" y="323850"/>
                </a:lnTo>
                <a:lnTo>
                  <a:pt x="63798" y="323850"/>
                </a:lnTo>
                <a:lnTo>
                  <a:pt x="71139" y="330200"/>
                </a:lnTo>
                <a:lnTo>
                  <a:pt x="70999" y="330200"/>
                </a:lnTo>
                <a:lnTo>
                  <a:pt x="78492" y="335279"/>
                </a:lnTo>
                <a:lnTo>
                  <a:pt x="78352" y="335279"/>
                </a:lnTo>
                <a:lnTo>
                  <a:pt x="85998" y="339089"/>
                </a:lnTo>
                <a:lnTo>
                  <a:pt x="85845" y="339089"/>
                </a:lnTo>
                <a:lnTo>
                  <a:pt x="93656" y="344170"/>
                </a:lnTo>
                <a:lnTo>
                  <a:pt x="93491" y="344170"/>
                </a:lnTo>
                <a:lnTo>
                  <a:pt x="101441" y="347979"/>
                </a:lnTo>
                <a:lnTo>
                  <a:pt x="101263" y="347979"/>
                </a:lnTo>
                <a:lnTo>
                  <a:pt x="109353" y="351789"/>
                </a:lnTo>
                <a:lnTo>
                  <a:pt x="109175" y="351789"/>
                </a:lnTo>
                <a:lnTo>
                  <a:pt x="117392" y="355600"/>
                </a:lnTo>
                <a:lnTo>
                  <a:pt x="117214" y="355600"/>
                </a:lnTo>
                <a:lnTo>
                  <a:pt x="125558" y="359410"/>
                </a:lnTo>
                <a:lnTo>
                  <a:pt x="125380" y="359410"/>
                </a:lnTo>
                <a:lnTo>
                  <a:pt x="133851" y="361950"/>
                </a:lnTo>
                <a:lnTo>
                  <a:pt x="133661" y="361950"/>
                </a:lnTo>
                <a:lnTo>
                  <a:pt x="142246" y="364489"/>
                </a:lnTo>
                <a:lnTo>
                  <a:pt x="142043" y="364489"/>
                </a:lnTo>
                <a:lnTo>
                  <a:pt x="150742" y="367029"/>
                </a:lnTo>
                <a:lnTo>
                  <a:pt x="150539" y="367029"/>
                </a:lnTo>
                <a:lnTo>
                  <a:pt x="159353" y="368300"/>
                </a:lnTo>
                <a:lnTo>
                  <a:pt x="159150" y="368300"/>
                </a:lnTo>
                <a:lnTo>
                  <a:pt x="168052" y="369570"/>
                </a:lnTo>
                <a:lnTo>
                  <a:pt x="167849" y="369570"/>
                </a:lnTo>
                <a:lnTo>
                  <a:pt x="176853" y="370839"/>
                </a:lnTo>
                <a:lnTo>
                  <a:pt x="185527" y="370839"/>
                </a:lnTo>
                <a:lnTo>
                  <a:pt x="194614" y="372095"/>
                </a:lnTo>
                <a:lnTo>
                  <a:pt x="253720" y="372110"/>
                </a:lnTo>
                <a:lnTo>
                  <a:pt x="240531" y="375920"/>
                </a:lnTo>
                <a:lnTo>
                  <a:pt x="231552" y="377189"/>
                </a:lnTo>
                <a:lnTo>
                  <a:pt x="222446" y="379729"/>
                </a:lnTo>
                <a:close/>
              </a:path>
              <a:path w="389889" h="381000">
                <a:moveTo>
                  <a:pt x="297414" y="39370"/>
                </a:moveTo>
                <a:lnTo>
                  <a:pt x="289756" y="34289"/>
                </a:lnTo>
                <a:lnTo>
                  <a:pt x="289972" y="34289"/>
                </a:lnTo>
                <a:lnTo>
                  <a:pt x="282098" y="29210"/>
                </a:lnTo>
                <a:lnTo>
                  <a:pt x="282314" y="29210"/>
                </a:lnTo>
                <a:lnTo>
                  <a:pt x="274224" y="25400"/>
                </a:lnTo>
                <a:lnTo>
                  <a:pt x="274453" y="25400"/>
                </a:lnTo>
                <a:lnTo>
                  <a:pt x="266147" y="21589"/>
                </a:lnTo>
                <a:lnTo>
                  <a:pt x="266376" y="21589"/>
                </a:lnTo>
                <a:lnTo>
                  <a:pt x="257854" y="19050"/>
                </a:lnTo>
                <a:lnTo>
                  <a:pt x="258095" y="19050"/>
                </a:lnTo>
                <a:lnTo>
                  <a:pt x="249383" y="16510"/>
                </a:lnTo>
                <a:lnTo>
                  <a:pt x="249612" y="16510"/>
                </a:lnTo>
                <a:lnTo>
                  <a:pt x="240696" y="13970"/>
                </a:lnTo>
                <a:lnTo>
                  <a:pt x="240925" y="13970"/>
                </a:lnTo>
                <a:lnTo>
                  <a:pt x="231832" y="12700"/>
                </a:lnTo>
                <a:lnTo>
                  <a:pt x="232060" y="12700"/>
                </a:lnTo>
                <a:lnTo>
                  <a:pt x="222777" y="10160"/>
                </a:lnTo>
                <a:lnTo>
                  <a:pt x="213747" y="10160"/>
                </a:lnTo>
                <a:lnTo>
                  <a:pt x="204108" y="8889"/>
                </a:lnTo>
                <a:lnTo>
                  <a:pt x="256736" y="8889"/>
                </a:lnTo>
                <a:lnTo>
                  <a:pt x="261207" y="10160"/>
                </a:lnTo>
                <a:lnTo>
                  <a:pt x="269716" y="12700"/>
                </a:lnTo>
                <a:lnTo>
                  <a:pt x="278479" y="16510"/>
                </a:lnTo>
                <a:lnTo>
                  <a:pt x="286797" y="21589"/>
                </a:lnTo>
                <a:lnTo>
                  <a:pt x="294671" y="25400"/>
                </a:lnTo>
                <a:lnTo>
                  <a:pt x="302748" y="30479"/>
                </a:lnTo>
                <a:lnTo>
                  <a:pt x="310381" y="36829"/>
                </a:lnTo>
                <a:lnTo>
                  <a:pt x="312181" y="38100"/>
                </a:lnTo>
                <a:lnTo>
                  <a:pt x="297211" y="38100"/>
                </a:lnTo>
                <a:lnTo>
                  <a:pt x="297414" y="39370"/>
                </a:lnTo>
                <a:close/>
              </a:path>
              <a:path w="389889" h="381000">
                <a:moveTo>
                  <a:pt x="90239" y="39370"/>
                </a:moveTo>
                <a:lnTo>
                  <a:pt x="90430" y="38100"/>
                </a:lnTo>
                <a:lnTo>
                  <a:pt x="92240" y="38100"/>
                </a:lnTo>
                <a:lnTo>
                  <a:pt x="90239" y="39370"/>
                </a:lnTo>
                <a:close/>
              </a:path>
              <a:path w="389889" h="381000">
                <a:moveTo>
                  <a:pt x="337204" y="76200"/>
                </a:moveTo>
                <a:lnTo>
                  <a:pt x="331120" y="68579"/>
                </a:lnTo>
                <a:lnTo>
                  <a:pt x="324808" y="62229"/>
                </a:lnTo>
                <a:lnTo>
                  <a:pt x="324948" y="62229"/>
                </a:lnTo>
                <a:lnTo>
                  <a:pt x="318230" y="55879"/>
                </a:lnTo>
                <a:lnTo>
                  <a:pt x="318408" y="55879"/>
                </a:lnTo>
                <a:lnTo>
                  <a:pt x="311448" y="49529"/>
                </a:lnTo>
                <a:lnTo>
                  <a:pt x="311638" y="49529"/>
                </a:lnTo>
                <a:lnTo>
                  <a:pt x="304438" y="44450"/>
                </a:lnTo>
                <a:lnTo>
                  <a:pt x="304641" y="44450"/>
                </a:lnTo>
                <a:lnTo>
                  <a:pt x="297211" y="38100"/>
                </a:lnTo>
                <a:lnTo>
                  <a:pt x="312181" y="38100"/>
                </a:lnTo>
                <a:lnTo>
                  <a:pt x="317582" y="41910"/>
                </a:lnTo>
                <a:lnTo>
                  <a:pt x="324732" y="48260"/>
                </a:lnTo>
                <a:lnTo>
                  <a:pt x="331768" y="55879"/>
                </a:lnTo>
                <a:lnTo>
                  <a:pt x="338308" y="62229"/>
                </a:lnTo>
                <a:lnTo>
                  <a:pt x="344519" y="69850"/>
                </a:lnTo>
                <a:lnTo>
                  <a:pt x="348430" y="74929"/>
                </a:lnTo>
                <a:lnTo>
                  <a:pt x="337089" y="74929"/>
                </a:lnTo>
                <a:lnTo>
                  <a:pt x="337204" y="76200"/>
                </a:lnTo>
                <a:close/>
              </a:path>
              <a:path w="389889" h="381000">
                <a:moveTo>
                  <a:pt x="48672" y="76200"/>
                </a:moveTo>
                <a:lnTo>
                  <a:pt x="48812" y="74929"/>
                </a:lnTo>
                <a:lnTo>
                  <a:pt x="49669" y="74929"/>
                </a:lnTo>
                <a:lnTo>
                  <a:pt x="48672" y="76200"/>
                </a:lnTo>
                <a:close/>
              </a:path>
              <a:path w="389889" h="381000">
                <a:moveTo>
                  <a:pt x="352964" y="97789"/>
                </a:moveTo>
                <a:lnTo>
                  <a:pt x="347960" y="90170"/>
                </a:lnTo>
                <a:lnTo>
                  <a:pt x="342703" y="82550"/>
                </a:lnTo>
                <a:lnTo>
                  <a:pt x="337089" y="74929"/>
                </a:lnTo>
                <a:lnTo>
                  <a:pt x="348430" y="74929"/>
                </a:lnTo>
                <a:lnTo>
                  <a:pt x="350386" y="77470"/>
                </a:lnTo>
                <a:lnTo>
                  <a:pt x="355885" y="83820"/>
                </a:lnTo>
                <a:lnTo>
                  <a:pt x="361003" y="91439"/>
                </a:lnTo>
                <a:lnTo>
                  <a:pt x="363710" y="96520"/>
                </a:lnTo>
                <a:lnTo>
                  <a:pt x="352850" y="96520"/>
                </a:lnTo>
                <a:lnTo>
                  <a:pt x="352964" y="97789"/>
                </a:lnTo>
                <a:close/>
              </a:path>
              <a:path w="389889" h="381000">
                <a:moveTo>
                  <a:pt x="365321" y="120650"/>
                </a:moveTo>
                <a:lnTo>
                  <a:pt x="361486" y="111760"/>
                </a:lnTo>
                <a:lnTo>
                  <a:pt x="357358" y="104139"/>
                </a:lnTo>
                <a:lnTo>
                  <a:pt x="352850" y="96520"/>
                </a:lnTo>
                <a:lnTo>
                  <a:pt x="363710" y="96520"/>
                </a:lnTo>
                <a:lnTo>
                  <a:pt x="365740" y="100329"/>
                </a:lnTo>
                <a:lnTo>
                  <a:pt x="370084" y="107950"/>
                </a:lnTo>
                <a:lnTo>
                  <a:pt x="373919" y="115570"/>
                </a:lnTo>
                <a:lnTo>
                  <a:pt x="375465" y="119379"/>
                </a:lnTo>
                <a:lnTo>
                  <a:pt x="365220" y="119379"/>
                </a:lnTo>
                <a:lnTo>
                  <a:pt x="365321" y="120650"/>
                </a:lnTo>
                <a:close/>
              </a:path>
              <a:path w="389889" h="381000">
                <a:moveTo>
                  <a:pt x="387221" y="219710"/>
                </a:moveTo>
                <a:lnTo>
                  <a:pt x="377640" y="219710"/>
                </a:lnTo>
                <a:lnTo>
                  <a:pt x="378860" y="209550"/>
                </a:lnTo>
                <a:lnTo>
                  <a:pt x="379571" y="199389"/>
                </a:lnTo>
                <a:lnTo>
                  <a:pt x="379749" y="194310"/>
                </a:lnTo>
                <a:lnTo>
                  <a:pt x="379749" y="184150"/>
                </a:lnTo>
                <a:lnTo>
                  <a:pt x="379571" y="179070"/>
                </a:lnTo>
                <a:lnTo>
                  <a:pt x="378847" y="170179"/>
                </a:lnTo>
                <a:lnTo>
                  <a:pt x="377666" y="161289"/>
                </a:lnTo>
                <a:lnTo>
                  <a:pt x="376040" y="152400"/>
                </a:lnTo>
                <a:lnTo>
                  <a:pt x="373970" y="144779"/>
                </a:lnTo>
                <a:lnTo>
                  <a:pt x="371481" y="135889"/>
                </a:lnTo>
                <a:lnTo>
                  <a:pt x="368560" y="128270"/>
                </a:lnTo>
                <a:lnTo>
                  <a:pt x="365220" y="119379"/>
                </a:lnTo>
                <a:lnTo>
                  <a:pt x="375465" y="119379"/>
                </a:lnTo>
                <a:lnTo>
                  <a:pt x="387115" y="160020"/>
                </a:lnTo>
                <a:lnTo>
                  <a:pt x="389274" y="184150"/>
                </a:lnTo>
                <a:lnTo>
                  <a:pt x="389274" y="194310"/>
                </a:lnTo>
                <a:lnTo>
                  <a:pt x="389070" y="199389"/>
                </a:lnTo>
                <a:lnTo>
                  <a:pt x="388321" y="210820"/>
                </a:lnTo>
                <a:lnTo>
                  <a:pt x="387221" y="219710"/>
                </a:lnTo>
                <a:close/>
              </a:path>
              <a:path w="389889" h="381000">
                <a:moveTo>
                  <a:pt x="19208" y="128270"/>
                </a:moveTo>
                <a:lnTo>
                  <a:pt x="19284" y="127000"/>
                </a:lnTo>
                <a:lnTo>
                  <a:pt x="19649" y="127000"/>
                </a:lnTo>
                <a:lnTo>
                  <a:pt x="19208" y="128270"/>
                </a:lnTo>
                <a:close/>
              </a:path>
              <a:path w="389889" h="381000">
                <a:moveTo>
                  <a:pt x="14408" y="144779"/>
                </a:moveTo>
                <a:lnTo>
                  <a:pt x="14458" y="143510"/>
                </a:lnTo>
                <a:lnTo>
                  <a:pt x="14731" y="143510"/>
                </a:lnTo>
                <a:lnTo>
                  <a:pt x="14408" y="144779"/>
                </a:lnTo>
                <a:close/>
              </a:path>
              <a:path w="389889" h="381000">
                <a:moveTo>
                  <a:pt x="367029" y="280670"/>
                </a:moveTo>
                <a:lnTo>
                  <a:pt x="356520" y="280670"/>
                </a:lnTo>
                <a:lnTo>
                  <a:pt x="360991" y="271779"/>
                </a:lnTo>
                <a:lnTo>
                  <a:pt x="360864" y="271779"/>
                </a:lnTo>
                <a:lnTo>
                  <a:pt x="364890" y="264160"/>
                </a:lnTo>
                <a:lnTo>
                  <a:pt x="368344" y="255270"/>
                </a:lnTo>
                <a:lnTo>
                  <a:pt x="371354" y="246379"/>
                </a:lnTo>
                <a:lnTo>
                  <a:pt x="373919" y="237489"/>
                </a:lnTo>
                <a:lnTo>
                  <a:pt x="376027" y="228600"/>
                </a:lnTo>
                <a:lnTo>
                  <a:pt x="377678" y="218439"/>
                </a:lnTo>
                <a:lnTo>
                  <a:pt x="377640" y="219710"/>
                </a:lnTo>
                <a:lnTo>
                  <a:pt x="387221" y="219710"/>
                </a:lnTo>
                <a:lnTo>
                  <a:pt x="377145" y="259079"/>
                </a:lnTo>
                <a:lnTo>
                  <a:pt x="369335" y="276860"/>
                </a:lnTo>
                <a:lnTo>
                  <a:pt x="367029" y="280670"/>
                </a:lnTo>
                <a:close/>
              </a:path>
              <a:path w="389889" h="381000">
                <a:moveTo>
                  <a:pt x="12919" y="231139"/>
                </a:moveTo>
                <a:lnTo>
                  <a:pt x="12719" y="231139"/>
                </a:lnTo>
                <a:lnTo>
                  <a:pt x="12680" y="229870"/>
                </a:lnTo>
                <a:lnTo>
                  <a:pt x="12919" y="231139"/>
                </a:lnTo>
                <a:close/>
              </a:path>
              <a:path w="389889" h="381000">
                <a:moveTo>
                  <a:pt x="26812" y="275589"/>
                </a:moveTo>
                <a:lnTo>
                  <a:pt x="26346" y="275589"/>
                </a:lnTo>
                <a:lnTo>
                  <a:pt x="26219" y="274320"/>
                </a:lnTo>
                <a:lnTo>
                  <a:pt x="26812" y="275589"/>
                </a:lnTo>
                <a:close/>
              </a:path>
              <a:path w="389889" h="381000">
                <a:moveTo>
                  <a:pt x="253720" y="372110"/>
                </a:moveTo>
                <a:lnTo>
                  <a:pt x="194722" y="372110"/>
                </a:lnTo>
                <a:lnTo>
                  <a:pt x="203688" y="370839"/>
                </a:lnTo>
                <a:lnTo>
                  <a:pt x="212350" y="370839"/>
                </a:lnTo>
                <a:lnTo>
                  <a:pt x="221341" y="369570"/>
                </a:lnTo>
                <a:lnTo>
                  <a:pt x="221126" y="369570"/>
                </a:lnTo>
                <a:lnTo>
                  <a:pt x="230003" y="368300"/>
                </a:lnTo>
                <a:lnTo>
                  <a:pt x="229787" y="368300"/>
                </a:lnTo>
                <a:lnTo>
                  <a:pt x="238537" y="367029"/>
                </a:lnTo>
                <a:lnTo>
                  <a:pt x="238321" y="367029"/>
                </a:lnTo>
                <a:lnTo>
                  <a:pt x="246945" y="364489"/>
                </a:lnTo>
                <a:lnTo>
                  <a:pt x="246729" y="364489"/>
                </a:lnTo>
                <a:lnTo>
                  <a:pt x="255212" y="361950"/>
                </a:lnTo>
                <a:lnTo>
                  <a:pt x="254996" y="361950"/>
                </a:lnTo>
                <a:lnTo>
                  <a:pt x="263315" y="358139"/>
                </a:lnTo>
                <a:lnTo>
                  <a:pt x="263112" y="358139"/>
                </a:lnTo>
                <a:lnTo>
                  <a:pt x="271265" y="355600"/>
                </a:lnTo>
                <a:lnTo>
                  <a:pt x="271062" y="355600"/>
                </a:lnTo>
                <a:lnTo>
                  <a:pt x="279050" y="351789"/>
                </a:lnTo>
                <a:lnTo>
                  <a:pt x="278847" y="351789"/>
                </a:lnTo>
                <a:lnTo>
                  <a:pt x="286645" y="347979"/>
                </a:lnTo>
                <a:lnTo>
                  <a:pt x="286442" y="347979"/>
                </a:lnTo>
                <a:lnTo>
                  <a:pt x="294049" y="342900"/>
                </a:lnTo>
                <a:lnTo>
                  <a:pt x="293858" y="342900"/>
                </a:lnTo>
                <a:lnTo>
                  <a:pt x="301263" y="337820"/>
                </a:lnTo>
                <a:lnTo>
                  <a:pt x="301072" y="337820"/>
                </a:lnTo>
                <a:lnTo>
                  <a:pt x="308248" y="332739"/>
                </a:lnTo>
                <a:lnTo>
                  <a:pt x="308070" y="332739"/>
                </a:lnTo>
                <a:lnTo>
                  <a:pt x="315029" y="327660"/>
                </a:lnTo>
                <a:lnTo>
                  <a:pt x="314864" y="327660"/>
                </a:lnTo>
                <a:lnTo>
                  <a:pt x="321583" y="321310"/>
                </a:lnTo>
                <a:lnTo>
                  <a:pt x="328618" y="314960"/>
                </a:lnTo>
                <a:lnTo>
                  <a:pt x="328441" y="314960"/>
                </a:lnTo>
                <a:lnTo>
                  <a:pt x="335070" y="308610"/>
                </a:lnTo>
                <a:lnTo>
                  <a:pt x="334892" y="308610"/>
                </a:lnTo>
                <a:lnTo>
                  <a:pt x="341102" y="302260"/>
                </a:lnTo>
                <a:lnTo>
                  <a:pt x="340937" y="302260"/>
                </a:lnTo>
                <a:lnTo>
                  <a:pt x="346716" y="294639"/>
                </a:lnTo>
                <a:lnTo>
                  <a:pt x="346551" y="294639"/>
                </a:lnTo>
                <a:lnTo>
                  <a:pt x="351897" y="287020"/>
                </a:lnTo>
                <a:lnTo>
                  <a:pt x="351758" y="287020"/>
                </a:lnTo>
                <a:lnTo>
                  <a:pt x="356660" y="279400"/>
                </a:lnTo>
                <a:lnTo>
                  <a:pt x="356520" y="280670"/>
                </a:lnTo>
                <a:lnTo>
                  <a:pt x="367029" y="280670"/>
                </a:lnTo>
                <a:lnTo>
                  <a:pt x="364724" y="284479"/>
                </a:lnTo>
                <a:lnTo>
                  <a:pt x="359670" y="293370"/>
                </a:lnTo>
                <a:lnTo>
                  <a:pt x="354158" y="300989"/>
                </a:lnTo>
                <a:lnTo>
                  <a:pt x="348202" y="308610"/>
                </a:lnTo>
                <a:lnTo>
                  <a:pt x="341826" y="314960"/>
                </a:lnTo>
                <a:lnTo>
                  <a:pt x="335019" y="322579"/>
                </a:lnTo>
                <a:lnTo>
                  <a:pt x="321240" y="334010"/>
                </a:lnTo>
                <a:lnTo>
                  <a:pt x="321075" y="335279"/>
                </a:lnTo>
                <a:lnTo>
                  <a:pt x="313937" y="340360"/>
                </a:lnTo>
                <a:lnTo>
                  <a:pt x="274986" y="364489"/>
                </a:lnTo>
                <a:lnTo>
                  <a:pt x="266617" y="367029"/>
                </a:lnTo>
                <a:lnTo>
                  <a:pt x="258070" y="370839"/>
                </a:lnTo>
                <a:lnTo>
                  <a:pt x="253720" y="372110"/>
                </a:lnTo>
                <a:close/>
              </a:path>
              <a:path w="389889" h="381000">
                <a:moveTo>
                  <a:pt x="40519" y="298450"/>
                </a:moveTo>
                <a:lnTo>
                  <a:pt x="39770" y="298450"/>
                </a:lnTo>
                <a:lnTo>
                  <a:pt x="39592" y="297179"/>
                </a:lnTo>
                <a:lnTo>
                  <a:pt x="40519" y="298450"/>
                </a:lnTo>
                <a:close/>
              </a:path>
              <a:path w="389889" h="381000">
                <a:moveTo>
                  <a:pt x="58533" y="318770"/>
                </a:moveTo>
                <a:lnTo>
                  <a:pt x="57334" y="318770"/>
                </a:lnTo>
                <a:lnTo>
                  <a:pt x="57130" y="317500"/>
                </a:lnTo>
                <a:lnTo>
                  <a:pt x="58533" y="318770"/>
                </a:lnTo>
                <a:close/>
              </a:path>
              <a:path w="389889" h="381000">
                <a:moveTo>
                  <a:pt x="194722" y="372110"/>
                </a:moveTo>
                <a:lnTo>
                  <a:pt x="194506" y="372110"/>
                </a:lnTo>
                <a:lnTo>
                  <a:pt x="194722" y="372110"/>
                </a:lnTo>
                <a:close/>
              </a:path>
              <a:path w="389889" h="381000">
                <a:moveTo>
                  <a:pt x="203917" y="381000"/>
                </a:moveTo>
                <a:lnTo>
                  <a:pt x="185096" y="381000"/>
                </a:lnTo>
                <a:lnTo>
                  <a:pt x="175774" y="379729"/>
                </a:lnTo>
                <a:lnTo>
                  <a:pt x="213226" y="379729"/>
                </a:lnTo>
                <a:lnTo>
                  <a:pt x="203917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27365" y="2436177"/>
            <a:ext cx="1275930" cy="1401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193500" y="1226692"/>
            <a:ext cx="1854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不一样的国企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9207" y="1790014"/>
            <a:ext cx="1996439" cy="0"/>
          </a:xfrm>
          <a:custGeom>
            <a:avLst/>
            <a:gdLst/>
            <a:ahLst/>
            <a:cxnLst/>
            <a:rect l="l" t="t" r="r" b="b"/>
            <a:pathLst>
              <a:path w="1996440">
                <a:moveTo>
                  <a:pt x="0" y="0"/>
                </a:moveTo>
                <a:lnTo>
                  <a:pt x="1995855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76144"/>
            <a:ext cx="12240894" cy="25344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93500" y="1134300"/>
            <a:ext cx="1854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不一样的国企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9164" y="1671431"/>
            <a:ext cx="1997075" cy="0"/>
          </a:xfrm>
          <a:custGeom>
            <a:avLst/>
            <a:gdLst/>
            <a:ahLst/>
            <a:cxnLst/>
            <a:rect l="l" t="t" r="r" b="b"/>
            <a:pathLst>
              <a:path w="1997075">
                <a:moveTo>
                  <a:pt x="0" y="0"/>
                </a:moveTo>
                <a:lnTo>
                  <a:pt x="1996503" y="0"/>
                </a:lnTo>
              </a:path>
            </a:pathLst>
          </a:custGeom>
          <a:ln w="34169">
            <a:solidFill>
              <a:srgbClr val="E2E2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797" y="3102229"/>
            <a:ext cx="11961317" cy="126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2681" y="3203130"/>
            <a:ext cx="10543070" cy="1046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7921" y="3238576"/>
            <a:ext cx="10492384" cy="996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40768" cy="682752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14615" y="2794253"/>
            <a:ext cx="30175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5633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我们的过去：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871220" marR="5080" algn="ctr">
              <a:lnSpc>
                <a:spcPct val="100000"/>
              </a:lnSpc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柳州动力机械厂 柳州拖拉机厂 柳州微型汽车厂 柳州五菱汽车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3735" y="2276855"/>
            <a:ext cx="3566160" cy="2304415"/>
          </a:xfrm>
          <a:custGeom>
            <a:avLst/>
            <a:gdLst/>
            <a:ahLst/>
            <a:cxnLst/>
            <a:rect l="l" t="t" r="r" b="b"/>
            <a:pathLst>
              <a:path w="3566159" h="2304415">
                <a:moveTo>
                  <a:pt x="3566160" y="2304288"/>
                </a:moveTo>
                <a:lnTo>
                  <a:pt x="0" y="2135124"/>
                </a:lnTo>
                <a:lnTo>
                  <a:pt x="0" y="169164"/>
                </a:lnTo>
                <a:lnTo>
                  <a:pt x="3566160" y="0"/>
                </a:lnTo>
                <a:lnTo>
                  <a:pt x="3566160" y="2304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86763" y="2270213"/>
            <a:ext cx="3579495" cy="2317750"/>
          </a:xfrm>
          <a:custGeom>
            <a:avLst/>
            <a:gdLst/>
            <a:ahLst/>
            <a:cxnLst/>
            <a:rect l="l" t="t" r="r" b="b"/>
            <a:pathLst>
              <a:path w="3579495" h="2317750">
                <a:moveTo>
                  <a:pt x="3579431" y="2317572"/>
                </a:moveTo>
                <a:lnTo>
                  <a:pt x="0" y="2147303"/>
                </a:lnTo>
                <a:lnTo>
                  <a:pt x="0" y="170268"/>
                </a:lnTo>
                <a:lnTo>
                  <a:pt x="3579431" y="0"/>
                </a:lnTo>
                <a:lnTo>
                  <a:pt x="3579431" y="6654"/>
                </a:lnTo>
                <a:lnTo>
                  <a:pt x="3566731" y="6654"/>
                </a:lnTo>
                <a:lnTo>
                  <a:pt x="3566731" y="13321"/>
                </a:lnTo>
                <a:lnTo>
                  <a:pt x="139883" y="176326"/>
                </a:lnTo>
                <a:lnTo>
                  <a:pt x="12700" y="176326"/>
                </a:lnTo>
                <a:lnTo>
                  <a:pt x="6654" y="182664"/>
                </a:lnTo>
                <a:lnTo>
                  <a:pt x="12700" y="182664"/>
                </a:lnTo>
                <a:lnTo>
                  <a:pt x="12700" y="2134908"/>
                </a:lnTo>
                <a:lnTo>
                  <a:pt x="6654" y="2134908"/>
                </a:lnTo>
                <a:lnTo>
                  <a:pt x="12700" y="2141258"/>
                </a:lnTo>
                <a:lnTo>
                  <a:pt x="140150" y="2141258"/>
                </a:lnTo>
                <a:lnTo>
                  <a:pt x="3566731" y="2304250"/>
                </a:lnTo>
                <a:lnTo>
                  <a:pt x="3566731" y="2310917"/>
                </a:lnTo>
                <a:lnTo>
                  <a:pt x="3579431" y="2310917"/>
                </a:lnTo>
                <a:lnTo>
                  <a:pt x="3579431" y="2317572"/>
                </a:lnTo>
                <a:close/>
              </a:path>
              <a:path w="3579495" h="2317750">
                <a:moveTo>
                  <a:pt x="3566731" y="13321"/>
                </a:moveTo>
                <a:lnTo>
                  <a:pt x="3566731" y="6654"/>
                </a:lnTo>
                <a:lnTo>
                  <a:pt x="3573386" y="13004"/>
                </a:lnTo>
                <a:lnTo>
                  <a:pt x="3566731" y="13321"/>
                </a:lnTo>
                <a:close/>
              </a:path>
              <a:path w="3579495" h="2317750">
                <a:moveTo>
                  <a:pt x="3579431" y="2310917"/>
                </a:moveTo>
                <a:lnTo>
                  <a:pt x="3566731" y="2310917"/>
                </a:lnTo>
                <a:lnTo>
                  <a:pt x="3573386" y="2304567"/>
                </a:lnTo>
                <a:lnTo>
                  <a:pt x="3566731" y="2304250"/>
                </a:lnTo>
                <a:lnTo>
                  <a:pt x="3566731" y="13321"/>
                </a:lnTo>
                <a:lnTo>
                  <a:pt x="3573386" y="13004"/>
                </a:lnTo>
                <a:lnTo>
                  <a:pt x="3566731" y="6654"/>
                </a:lnTo>
                <a:lnTo>
                  <a:pt x="3579431" y="6654"/>
                </a:lnTo>
                <a:lnTo>
                  <a:pt x="3579431" y="2310917"/>
                </a:lnTo>
                <a:close/>
              </a:path>
              <a:path w="3579495" h="2317750">
                <a:moveTo>
                  <a:pt x="6654" y="182664"/>
                </a:moveTo>
                <a:lnTo>
                  <a:pt x="12700" y="176326"/>
                </a:lnTo>
                <a:lnTo>
                  <a:pt x="12700" y="182376"/>
                </a:lnTo>
                <a:lnTo>
                  <a:pt x="6654" y="182664"/>
                </a:lnTo>
                <a:close/>
              </a:path>
              <a:path w="3579495" h="2317750">
                <a:moveTo>
                  <a:pt x="12700" y="182376"/>
                </a:moveTo>
                <a:lnTo>
                  <a:pt x="12700" y="176326"/>
                </a:lnTo>
                <a:lnTo>
                  <a:pt x="139883" y="176326"/>
                </a:lnTo>
                <a:lnTo>
                  <a:pt x="12700" y="182376"/>
                </a:lnTo>
                <a:close/>
              </a:path>
              <a:path w="3579495" h="2317750">
                <a:moveTo>
                  <a:pt x="12700" y="182664"/>
                </a:moveTo>
                <a:lnTo>
                  <a:pt x="6654" y="182664"/>
                </a:lnTo>
                <a:lnTo>
                  <a:pt x="12700" y="182376"/>
                </a:lnTo>
                <a:lnTo>
                  <a:pt x="12700" y="182664"/>
                </a:lnTo>
                <a:close/>
              </a:path>
              <a:path w="3579495" h="2317750">
                <a:moveTo>
                  <a:pt x="12700" y="2141258"/>
                </a:moveTo>
                <a:lnTo>
                  <a:pt x="6654" y="2134908"/>
                </a:lnTo>
                <a:lnTo>
                  <a:pt x="12700" y="2135195"/>
                </a:lnTo>
                <a:lnTo>
                  <a:pt x="12700" y="2141258"/>
                </a:lnTo>
                <a:close/>
              </a:path>
              <a:path w="3579495" h="2317750">
                <a:moveTo>
                  <a:pt x="12700" y="2135195"/>
                </a:moveTo>
                <a:lnTo>
                  <a:pt x="6654" y="2134908"/>
                </a:lnTo>
                <a:lnTo>
                  <a:pt x="12700" y="2134908"/>
                </a:lnTo>
                <a:lnTo>
                  <a:pt x="12700" y="2135195"/>
                </a:lnTo>
                <a:close/>
              </a:path>
              <a:path w="3579495" h="2317750">
                <a:moveTo>
                  <a:pt x="140150" y="2141258"/>
                </a:moveTo>
                <a:lnTo>
                  <a:pt x="12700" y="2141258"/>
                </a:lnTo>
                <a:lnTo>
                  <a:pt x="12700" y="2135195"/>
                </a:lnTo>
                <a:lnTo>
                  <a:pt x="140150" y="2141258"/>
                </a:lnTo>
                <a:close/>
              </a:path>
              <a:path w="3579495" h="2317750">
                <a:moveTo>
                  <a:pt x="3566731" y="2310917"/>
                </a:moveTo>
                <a:lnTo>
                  <a:pt x="3566731" y="2304250"/>
                </a:lnTo>
                <a:lnTo>
                  <a:pt x="3573386" y="2304567"/>
                </a:lnTo>
                <a:lnTo>
                  <a:pt x="3566731" y="231091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26525" y="2983585"/>
            <a:ext cx="549490" cy="761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260840" y="3014700"/>
            <a:ext cx="314934" cy="702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558045" y="2981680"/>
            <a:ext cx="539661" cy="764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03589" y="3557625"/>
            <a:ext cx="1073238" cy="712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68573" y="3861790"/>
            <a:ext cx="422744" cy="13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626" y="1001623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五菱文化、荣誉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73965" y="1414106"/>
            <a:ext cx="0" cy="5035550"/>
          </a:xfrm>
          <a:custGeom>
            <a:avLst/>
            <a:gdLst/>
            <a:ahLst/>
            <a:cxnLst/>
            <a:rect l="l" t="t" r="r" b="b"/>
            <a:pathLst>
              <a:path h="5035550">
                <a:moveTo>
                  <a:pt x="0" y="0"/>
                </a:moveTo>
                <a:lnTo>
                  <a:pt x="0" y="5035130"/>
                </a:lnTo>
              </a:path>
            </a:pathLst>
          </a:custGeom>
          <a:ln w="7620">
            <a:solidFill>
              <a:srgbClr val="8496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46243" y="1805990"/>
            <a:ext cx="5581015" cy="0"/>
          </a:xfrm>
          <a:custGeom>
            <a:avLst/>
            <a:gdLst/>
            <a:ahLst/>
            <a:cxnLst/>
            <a:rect l="l" t="t" r="r" b="b"/>
            <a:pathLst>
              <a:path w="5581015">
                <a:moveTo>
                  <a:pt x="0" y="0"/>
                </a:moveTo>
                <a:lnTo>
                  <a:pt x="5580811" y="0"/>
                </a:lnTo>
              </a:path>
            </a:pathLst>
          </a:custGeom>
          <a:ln w="7620">
            <a:solidFill>
              <a:srgbClr val="8496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4079" y="1639735"/>
            <a:ext cx="3721100" cy="0"/>
          </a:xfrm>
          <a:custGeom>
            <a:avLst/>
            <a:gdLst/>
            <a:ahLst/>
            <a:cxnLst/>
            <a:rect l="l" t="t" r="r" b="b"/>
            <a:pathLst>
              <a:path w="3721100">
                <a:moveTo>
                  <a:pt x="0" y="0"/>
                </a:moveTo>
                <a:lnTo>
                  <a:pt x="3720541" y="0"/>
                </a:lnTo>
              </a:path>
            </a:pathLst>
          </a:custGeom>
          <a:ln w="7620">
            <a:solidFill>
              <a:srgbClr val="8496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45378" y="1639735"/>
            <a:ext cx="0" cy="4370705"/>
          </a:xfrm>
          <a:custGeom>
            <a:avLst/>
            <a:gdLst/>
            <a:ahLst/>
            <a:cxnLst/>
            <a:rect l="l" t="t" r="r" b="b"/>
            <a:pathLst>
              <a:path h="4370705">
                <a:moveTo>
                  <a:pt x="0" y="0"/>
                </a:moveTo>
                <a:lnTo>
                  <a:pt x="0" y="4370120"/>
                </a:lnTo>
              </a:path>
            </a:pathLst>
          </a:custGeom>
          <a:ln w="7620">
            <a:solidFill>
              <a:srgbClr val="8496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7752" y="2429764"/>
            <a:ext cx="4972939" cy="334704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983820" y="2175306"/>
            <a:ext cx="2615565" cy="3333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《财富》榜单入围者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157480" marR="370840">
              <a:lnSpc>
                <a:spcPct val="152000"/>
              </a:lnSpc>
              <a:spcBef>
                <a:spcPts val="250"/>
              </a:spcBef>
            </a:pP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中国汽车工业</a:t>
            </a:r>
            <a:r>
              <a:rPr sz="1850" spc="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30</a:t>
            </a: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强 中国制造企业</a:t>
            </a:r>
            <a:r>
              <a:rPr sz="1850" spc="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500</a:t>
            </a: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强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227965" marR="133350" indent="-70485">
              <a:lnSpc>
                <a:spcPct val="152000"/>
              </a:lnSpc>
            </a:pP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中国企业信息化</a:t>
            </a:r>
            <a:r>
              <a:rPr sz="1850" spc="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500</a:t>
            </a:r>
            <a:r>
              <a:rPr sz="1850" spc="1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强 </a:t>
            </a: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全国用户满意企业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227965">
              <a:lnSpc>
                <a:spcPct val="100000"/>
              </a:lnSpc>
              <a:spcBef>
                <a:spcPts val="1140"/>
              </a:spcBef>
            </a:pP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全国文明单位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227965" marR="5080">
              <a:lnSpc>
                <a:spcPct val="152000"/>
              </a:lnSpc>
            </a:pPr>
            <a:r>
              <a:rPr sz="1850" spc="1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全国企业文化优秀单位 </a:t>
            </a:r>
            <a:r>
              <a:rPr sz="18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全国模范职工之家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52448" y="1538871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10" y="0"/>
                </a:lnTo>
              </a:path>
            </a:pathLst>
          </a:custGeom>
          <a:ln w="12001">
            <a:solidFill>
              <a:srgbClr val="E2E2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2315" y="1438871"/>
            <a:ext cx="2049145" cy="0"/>
          </a:xfrm>
          <a:custGeom>
            <a:avLst/>
            <a:gdLst/>
            <a:ahLst/>
            <a:cxnLst/>
            <a:rect l="l" t="t" r="r" b="b"/>
            <a:pathLst>
              <a:path w="2049145">
                <a:moveTo>
                  <a:pt x="0" y="0"/>
                </a:moveTo>
                <a:lnTo>
                  <a:pt x="2049068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65150" y="6037160"/>
            <a:ext cx="3350260" cy="59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</a:pPr>
            <a:r>
              <a:rPr sz="1850" spc="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“艰苦创业、自强不息”的企业 </a:t>
            </a:r>
            <a:r>
              <a:rPr sz="1850" spc="2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激励着一代又一代的五菱人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1917" y="2871851"/>
            <a:ext cx="27686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7200" spc="35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7200" dirty="0">
                <a:latin typeface="宋体" panose="02010600030101010101" pitchFamily="2" charset="-122"/>
                <a:cs typeface="宋体" panose="02010600030101010101" pitchFamily="2" charset="-122"/>
              </a:rPr>
              <a:t>录</a:t>
            </a:r>
            <a:endParaRPr sz="7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41545" y="1805012"/>
            <a:ext cx="589305" cy="5880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55133" y="1844192"/>
            <a:ext cx="1854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公司简介</a:t>
            </a:r>
            <a:endParaRPr sz="3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41532" y="3281794"/>
            <a:ext cx="589305" cy="588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255133" y="3306571"/>
            <a:ext cx="2768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微软雅黑" panose="020B0503020204020204" charset="-122"/>
                <a:cs typeface="微软雅黑" panose="020B0503020204020204" charset="-122"/>
              </a:rPr>
              <a:t>不一样的国企</a:t>
            </a:r>
            <a:endParaRPr sz="3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41532" y="4769904"/>
            <a:ext cx="589305" cy="58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55133" y="4794681"/>
            <a:ext cx="2768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微软雅黑" panose="020B0503020204020204" charset="-122"/>
                <a:cs typeface="微软雅黑" panose="020B0503020204020204" charset="-122"/>
              </a:rPr>
              <a:t>我们需要你！</a:t>
            </a:r>
            <a:endParaRPr sz="3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9728" y="1966074"/>
            <a:ext cx="5819775" cy="4503420"/>
          </a:xfrm>
          <a:custGeom>
            <a:avLst/>
            <a:gdLst/>
            <a:ahLst/>
            <a:cxnLst/>
            <a:rect l="l" t="t" r="r" b="b"/>
            <a:pathLst>
              <a:path w="5819775" h="4503420">
                <a:moveTo>
                  <a:pt x="5819317" y="4502988"/>
                </a:moveTo>
                <a:lnTo>
                  <a:pt x="0" y="4502988"/>
                </a:lnTo>
                <a:lnTo>
                  <a:pt x="2909658" y="0"/>
                </a:lnTo>
                <a:lnTo>
                  <a:pt x="2917003" y="11366"/>
                </a:lnTo>
                <a:lnTo>
                  <a:pt x="2905658" y="11366"/>
                </a:lnTo>
                <a:lnTo>
                  <a:pt x="2909658" y="17557"/>
                </a:lnTo>
                <a:lnTo>
                  <a:pt x="17502" y="4493463"/>
                </a:lnTo>
                <a:lnTo>
                  <a:pt x="8750" y="4493463"/>
                </a:lnTo>
                <a:lnTo>
                  <a:pt x="12750" y="4500816"/>
                </a:lnTo>
                <a:lnTo>
                  <a:pt x="5817914" y="4500816"/>
                </a:lnTo>
                <a:lnTo>
                  <a:pt x="5819317" y="4502988"/>
                </a:lnTo>
                <a:close/>
              </a:path>
              <a:path w="5819775" h="4503420">
                <a:moveTo>
                  <a:pt x="2909658" y="17557"/>
                </a:moveTo>
                <a:lnTo>
                  <a:pt x="2905658" y="11366"/>
                </a:lnTo>
                <a:lnTo>
                  <a:pt x="2913659" y="11366"/>
                </a:lnTo>
                <a:lnTo>
                  <a:pt x="2909658" y="17557"/>
                </a:lnTo>
                <a:close/>
              </a:path>
              <a:path w="5819775" h="4503420">
                <a:moveTo>
                  <a:pt x="5806567" y="4500816"/>
                </a:moveTo>
                <a:lnTo>
                  <a:pt x="2909658" y="17557"/>
                </a:lnTo>
                <a:lnTo>
                  <a:pt x="2913659" y="11366"/>
                </a:lnTo>
                <a:lnTo>
                  <a:pt x="2917003" y="11366"/>
                </a:lnTo>
                <a:lnTo>
                  <a:pt x="5813163" y="4493463"/>
                </a:lnTo>
                <a:lnTo>
                  <a:pt x="5810567" y="4493463"/>
                </a:lnTo>
                <a:lnTo>
                  <a:pt x="5806567" y="4500816"/>
                </a:lnTo>
                <a:close/>
              </a:path>
              <a:path w="5819775" h="4503420">
                <a:moveTo>
                  <a:pt x="12750" y="4500816"/>
                </a:moveTo>
                <a:lnTo>
                  <a:pt x="8750" y="4493463"/>
                </a:lnTo>
                <a:lnTo>
                  <a:pt x="17502" y="4493463"/>
                </a:lnTo>
                <a:lnTo>
                  <a:pt x="12750" y="4500816"/>
                </a:lnTo>
                <a:close/>
              </a:path>
              <a:path w="5819775" h="4503420">
                <a:moveTo>
                  <a:pt x="5806567" y="4500816"/>
                </a:moveTo>
                <a:lnTo>
                  <a:pt x="12750" y="4500816"/>
                </a:lnTo>
                <a:lnTo>
                  <a:pt x="17502" y="4493463"/>
                </a:lnTo>
                <a:lnTo>
                  <a:pt x="5801815" y="4493463"/>
                </a:lnTo>
                <a:lnTo>
                  <a:pt x="5806567" y="4500816"/>
                </a:lnTo>
                <a:close/>
              </a:path>
              <a:path w="5819775" h="4503420">
                <a:moveTo>
                  <a:pt x="5817914" y="4500816"/>
                </a:moveTo>
                <a:lnTo>
                  <a:pt x="5806567" y="4500816"/>
                </a:lnTo>
                <a:lnTo>
                  <a:pt x="5810567" y="4493463"/>
                </a:lnTo>
                <a:lnTo>
                  <a:pt x="5813163" y="4493463"/>
                </a:lnTo>
                <a:lnTo>
                  <a:pt x="5817914" y="4500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15762" y="1981200"/>
            <a:ext cx="0" cy="2814955"/>
          </a:xfrm>
          <a:custGeom>
            <a:avLst/>
            <a:gdLst/>
            <a:ahLst/>
            <a:cxnLst/>
            <a:rect l="l" t="t" r="r" b="b"/>
            <a:pathLst>
              <a:path h="2814954">
                <a:moveTo>
                  <a:pt x="0" y="0"/>
                </a:moveTo>
                <a:lnTo>
                  <a:pt x="0" y="2814637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05772" y="5726112"/>
            <a:ext cx="4839335" cy="0"/>
          </a:xfrm>
          <a:custGeom>
            <a:avLst/>
            <a:gdLst/>
            <a:ahLst/>
            <a:cxnLst/>
            <a:rect l="l" t="t" r="r" b="b"/>
            <a:pathLst>
              <a:path w="4839334">
                <a:moveTo>
                  <a:pt x="0" y="0"/>
                </a:moveTo>
                <a:lnTo>
                  <a:pt x="4839106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11460" y="4795837"/>
            <a:ext cx="3626485" cy="0"/>
          </a:xfrm>
          <a:custGeom>
            <a:avLst/>
            <a:gdLst/>
            <a:ahLst/>
            <a:cxnLst/>
            <a:rect l="l" t="t" r="r" b="b"/>
            <a:pathLst>
              <a:path w="3626484">
                <a:moveTo>
                  <a:pt x="0" y="0"/>
                </a:moveTo>
                <a:lnTo>
                  <a:pt x="362614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15762" y="3959225"/>
            <a:ext cx="1288415" cy="0"/>
          </a:xfrm>
          <a:custGeom>
            <a:avLst/>
            <a:gdLst/>
            <a:ahLst/>
            <a:cxnLst/>
            <a:rect l="l" t="t" r="r" b="b"/>
            <a:pathLst>
              <a:path w="1288415">
                <a:moveTo>
                  <a:pt x="0" y="0"/>
                </a:moveTo>
                <a:lnTo>
                  <a:pt x="1287881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15762" y="3248025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076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61559" y="5983287"/>
            <a:ext cx="6343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新员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工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83035" y="2669857"/>
            <a:ext cx="431165" cy="17125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latin typeface="微软雅黑" panose="020B0503020204020204" charset="-122"/>
                <a:cs typeface="微软雅黑" panose="020B0503020204020204" charset="-122"/>
              </a:rPr>
              <a:t>首</a:t>
            </a:r>
            <a:r>
              <a:rPr sz="1450" spc="25" dirty="0">
                <a:latin typeface="微软雅黑" panose="020B0503020204020204" charset="-122"/>
                <a:cs typeface="微软雅黑" panose="020B0503020204020204" charset="-122"/>
              </a:rPr>
              <a:t>席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家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高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级 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家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家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4538" y="2858452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一级经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理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1038" y="3495039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二级经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理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4324" y="4282439"/>
            <a:ext cx="4311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管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67249" y="5367337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合格员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工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59711" y="6055359"/>
            <a:ext cx="1475117" cy="76898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479701" y="6122644"/>
            <a:ext cx="737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入职培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96301" y="5425122"/>
            <a:ext cx="1476717" cy="762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116137" y="5490984"/>
            <a:ext cx="1092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专业技能培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569136" y="4793297"/>
            <a:ext cx="1610601" cy="7658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689050" y="4859870"/>
            <a:ext cx="1092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基础管理培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20063" y="4163059"/>
            <a:ext cx="1997925" cy="762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339901" y="4228922"/>
            <a:ext cx="18040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新任主管任职资格培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91312" y="3677284"/>
            <a:ext cx="1660017" cy="7626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911137" y="3743147"/>
            <a:ext cx="1270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高潜力人才培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83273" y="3029585"/>
            <a:ext cx="2068055" cy="915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506997" y="3022498"/>
            <a:ext cx="18040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一、二级经理任职资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格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、在职发展培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974699" y="1047712"/>
            <a:ext cx="1854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公司人才结构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26913" y="2735262"/>
            <a:ext cx="474980" cy="0"/>
          </a:xfrm>
          <a:custGeom>
            <a:avLst/>
            <a:gdLst/>
            <a:ahLst/>
            <a:cxnLst/>
            <a:rect l="l" t="t" r="r" b="b"/>
            <a:pathLst>
              <a:path w="474979">
                <a:moveTo>
                  <a:pt x="0" y="0"/>
                </a:moveTo>
                <a:lnTo>
                  <a:pt x="474979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525376" y="2477452"/>
            <a:ext cx="4311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领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导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007100" y="2270760"/>
            <a:ext cx="1690293" cy="7626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127572" y="2336622"/>
            <a:ext cx="1448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公司领导个性培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363431" y="4239259"/>
            <a:ext cx="1475117" cy="7626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2483269" y="4305122"/>
            <a:ext cx="1092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技能等级培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12696" y="5474334"/>
            <a:ext cx="1475117" cy="7689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732686" y="5541619"/>
            <a:ext cx="737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岗位培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50886" y="6047422"/>
            <a:ext cx="1476717" cy="7626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370711" y="6113284"/>
            <a:ext cx="737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入职培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06396" y="4810759"/>
            <a:ext cx="1475117" cy="7689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2126386" y="4878044"/>
            <a:ext cx="1270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班组长上岗培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00159" y="3667759"/>
            <a:ext cx="1475117" cy="7626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919996" y="3733622"/>
            <a:ext cx="737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技师培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96867" y="4604003"/>
            <a:ext cx="3340735" cy="657225"/>
          </a:xfrm>
          <a:custGeom>
            <a:avLst/>
            <a:gdLst/>
            <a:ahLst/>
            <a:cxnLst/>
            <a:rect l="l" t="t" r="r" b="b"/>
            <a:pathLst>
              <a:path w="3340734" h="657225">
                <a:moveTo>
                  <a:pt x="3340608" y="208787"/>
                </a:moveTo>
                <a:lnTo>
                  <a:pt x="0" y="208787"/>
                </a:lnTo>
                <a:lnTo>
                  <a:pt x="1670304" y="0"/>
                </a:lnTo>
                <a:lnTo>
                  <a:pt x="3340608" y="208787"/>
                </a:lnTo>
                <a:close/>
              </a:path>
              <a:path w="3340734" h="657225">
                <a:moveTo>
                  <a:pt x="2773680" y="656844"/>
                </a:moveTo>
                <a:lnTo>
                  <a:pt x="565404" y="656844"/>
                </a:lnTo>
                <a:lnTo>
                  <a:pt x="565404" y="208787"/>
                </a:lnTo>
                <a:lnTo>
                  <a:pt x="2773680" y="208787"/>
                </a:lnTo>
                <a:lnTo>
                  <a:pt x="2773680" y="656844"/>
                </a:lnTo>
                <a:close/>
              </a:path>
            </a:pathLst>
          </a:custGeom>
          <a:solidFill>
            <a:srgbClr val="8FAADC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842649" y="4854104"/>
            <a:ext cx="14471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多通道职业发</a:t>
            </a:r>
            <a:r>
              <a:rPr sz="1600" spc="-5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87065" y="3096260"/>
            <a:ext cx="1618564" cy="7626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3206902" y="3162122"/>
            <a:ext cx="1448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专业技能提升培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110016" y="2015578"/>
            <a:ext cx="1669046" cy="24628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 rot="19740000">
            <a:off x="8471762" y="2616075"/>
            <a:ext cx="28871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发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 rot="19740000">
            <a:off x="8597976" y="2824710"/>
            <a:ext cx="28871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object 48"/>
          <p:cNvSpPr txBox="1"/>
          <p:nvPr/>
        </p:nvSpPr>
        <p:spPr>
          <a:xfrm rot="19740000">
            <a:off x="8724175" y="3033346"/>
            <a:ext cx="28871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领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object 49"/>
          <p:cNvSpPr txBox="1"/>
          <p:nvPr/>
        </p:nvSpPr>
        <p:spPr>
          <a:xfrm rot="19740000">
            <a:off x="8850388" y="3241982"/>
            <a:ext cx="28871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导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object 50"/>
          <p:cNvSpPr txBox="1"/>
          <p:nvPr/>
        </p:nvSpPr>
        <p:spPr>
          <a:xfrm rot="19740000">
            <a:off x="8976587" y="3450617"/>
            <a:ext cx="28871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能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object 51"/>
          <p:cNvSpPr txBox="1"/>
          <p:nvPr/>
        </p:nvSpPr>
        <p:spPr>
          <a:xfrm rot="19740000">
            <a:off x="9102801" y="3659253"/>
            <a:ext cx="28871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609782" y="4489450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特聘技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工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530130" y="2038502"/>
            <a:ext cx="2207260" cy="1391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1940" algn="just">
              <a:lnSpc>
                <a:spcPct val="121000"/>
              </a:lnSpc>
              <a:spcBef>
                <a:spcPts val="95"/>
              </a:spcBef>
            </a:pPr>
            <a:r>
              <a:rPr sz="1850" spc="15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公司秉承“培训是 </a:t>
            </a:r>
            <a:r>
              <a:rPr sz="1850" spc="2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最好的投资”理念，  持续为员工营造良好 的学习和成长环境。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09775" y="2006917"/>
            <a:ext cx="1925955" cy="23555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 rot="2220000">
            <a:off x="3154047" y="2388017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发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object 56"/>
          <p:cNvSpPr txBox="1"/>
          <p:nvPr/>
        </p:nvSpPr>
        <p:spPr>
          <a:xfrm rot="2220000">
            <a:off x="3005114" y="2581082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7"/>
          <p:cNvSpPr txBox="1"/>
          <p:nvPr/>
        </p:nvSpPr>
        <p:spPr>
          <a:xfrm rot="2220000">
            <a:off x="2856169" y="2774148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专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object 58"/>
          <p:cNvSpPr txBox="1"/>
          <p:nvPr/>
        </p:nvSpPr>
        <p:spPr>
          <a:xfrm rot="2220000">
            <a:off x="2707236" y="2967226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9" name="object 59"/>
          <p:cNvSpPr txBox="1"/>
          <p:nvPr/>
        </p:nvSpPr>
        <p:spPr>
          <a:xfrm rot="2220000">
            <a:off x="2558303" y="3160291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object 60"/>
          <p:cNvSpPr txBox="1"/>
          <p:nvPr/>
        </p:nvSpPr>
        <p:spPr>
          <a:xfrm rot="2220000">
            <a:off x="2409357" y="3353356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术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object 61"/>
          <p:cNvSpPr txBox="1"/>
          <p:nvPr/>
        </p:nvSpPr>
        <p:spPr>
          <a:xfrm rot="2220000">
            <a:off x="2260425" y="3546435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能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" name="object 62"/>
          <p:cNvSpPr txBox="1"/>
          <p:nvPr/>
        </p:nvSpPr>
        <p:spPr>
          <a:xfrm rot="2220000">
            <a:off x="2111492" y="3739500"/>
            <a:ext cx="292768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5"/>
              </a:lnSpc>
            </a:pPr>
            <a:r>
              <a:rPr sz="1600" spc="10" dirty="0">
                <a:solidFill>
                  <a:srgbClr val="FF3300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97927" y="1538579"/>
            <a:ext cx="1827530" cy="0"/>
          </a:xfrm>
          <a:custGeom>
            <a:avLst/>
            <a:gdLst/>
            <a:ahLst/>
            <a:cxnLst/>
            <a:rect l="l" t="t" r="r" b="b"/>
            <a:pathLst>
              <a:path w="1827530">
                <a:moveTo>
                  <a:pt x="0" y="0"/>
                </a:moveTo>
                <a:lnTo>
                  <a:pt x="1827314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1516" y="4241291"/>
            <a:ext cx="3003804" cy="189433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805932" y="3951414"/>
            <a:ext cx="58610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雄鹰</a:t>
            </a:r>
            <a:r>
              <a:rPr sz="1450" spc="2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班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8813" y="3951414"/>
            <a:ext cx="58610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雏鹰</a:t>
            </a:r>
            <a:r>
              <a:rPr sz="1450" spc="2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班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9285" y="3915536"/>
            <a:ext cx="58610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精鹰</a:t>
            </a:r>
            <a:r>
              <a:rPr sz="1450" spc="2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班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56219" y="1991867"/>
            <a:ext cx="3003804" cy="189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61516" y="2002535"/>
            <a:ext cx="3003804" cy="1894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02218" y="6245504"/>
            <a:ext cx="151955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赴美攻读硕士学</a:t>
            </a:r>
            <a:r>
              <a:rPr sz="1450" spc="2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位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78679" y="4251959"/>
            <a:ext cx="3003804" cy="1894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021669" y="6245504"/>
            <a:ext cx="226631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五菱智能工厂打造集训研</a:t>
            </a:r>
            <a:r>
              <a:rPr sz="1450" spc="2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讨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94319" y="4251959"/>
            <a:ext cx="3003804" cy="1894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258771" y="6245504"/>
            <a:ext cx="226631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清华大学汽车系高级研修</a:t>
            </a:r>
            <a:r>
              <a:rPr sz="1450" spc="2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班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78679" y="1991867"/>
            <a:ext cx="3003804" cy="1894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498287" y="1177061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培训剪影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08548" y="1654048"/>
            <a:ext cx="1264285" cy="0"/>
          </a:xfrm>
          <a:custGeom>
            <a:avLst/>
            <a:gdLst/>
            <a:ahLst/>
            <a:cxnLst/>
            <a:rect l="l" t="t" r="r" b="b"/>
            <a:pathLst>
              <a:path w="1264284">
                <a:moveTo>
                  <a:pt x="0" y="0"/>
                </a:moveTo>
                <a:lnTo>
                  <a:pt x="1264043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8300" y="1119466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培训剪影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39970" y="1842033"/>
            <a:ext cx="3118599" cy="20121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31802" y="3822496"/>
            <a:ext cx="185356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钣金修复及检查培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6164" y="1842033"/>
            <a:ext cx="3118599" cy="2012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054402" y="3837190"/>
            <a:ext cx="12439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数控基地培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66164" y="4165930"/>
            <a:ext cx="3118599" cy="2012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39970" y="4165930"/>
            <a:ext cx="3118599" cy="2012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998065" y="6161100"/>
            <a:ext cx="14471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电气自动化培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13616" y="6242380"/>
            <a:ext cx="224282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400" spc="-7" baseline="500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ABB</a:t>
            </a: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离线编程与仿真培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94775" y="3822496"/>
            <a:ext cx="14471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工程师系列培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20023" y="6242405"/>
            <a:ext cx="2869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制造系统管理人员能力提升培</a:t>
            </a:r>
            <a:r>
              <a:rPr sz="1600" spc="-5" dirty="0">
                <a:solidFill>
                  <a:srgbClr val="001F5F"/>
                </a:solidFill>
                <a:latin typeface="微软雅黑" panose="020B0503020204020204" charset="-122"/>
                <a:cs typeface="微软雅黑" panose="020B0503020204020204" charset="-122"/>
              </a:rPr>
              <a:t>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41792" y="4197096"/>
            <a:ext cx="3002279" cy="1895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548464" y="1583207"/>
            <a:ext cx="1210945" cy="0"/>
          </a:xfrm>
          <a:custGeom>
            <a:avLst/>
            <a:gdLst/>
            <a:ahLst/>
            <a:cxnLst/>
            <a:rect l="l" t="t" r="r" b="b"/>
            <a:pathLst>
              <a:path w="1210945">
                <a:moveTo>
                  <a:pt x="0" y="0"/>
                </a:moveTo>
                <a:lnTo>
                  <a:pt x="1210817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41792" y="1872995"/>
            <a:ext cx="3002279" cy="1895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992124"/>
            <a:ext cx="1251585" cy="426720"/>
          </a:xfrm>
          <a:custGeom>
            <a:avLst/>
            <a:gdLst/>
            <a:ahLst/>
            <a:cxnLst/>
            <a:rect l="l" t="t" r="r" b="b"/>
            <a:pathLst>
              <a:path w="1251585" h="426719">
                <a:moveTo>
                  <a:pt x="0" y="0"/>
                </a:moveTo>
                <a:lnTo>
                  <a:pt x="1251204" y="0"/>
                </a:lnTo>
                <a:lnTo>
                  <a:pt x="1251204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41703" y="992124"/>
            <a:ext cx="1045844" cy="426720"/>
          </a:xfrm>
          <a:custGeom>
            <a:avLst/>
            <a:gdLst/>
            <a:ahLst/>
            <a:cxnLst/>
            <a:rect l="l" t="t" r="r" b="b"/>
            <a:pathLst>
              <a:path w="1045844" h="426719">
                <a:moveTo>
                  <a:pt x="0" y="0"/>
                </a:moveTo>
                <a:lnTo>
                  <a:pt x="1045463" y="0"/>
                </a:lnTo>
                <a:lnTo>
                  <a:pt x="1045463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87167" y="992124"/>
            <a:ext cx="969644" cy="426720"/>
          </a:xfrm>
          <a:custGeom>
            <a:avLst/>
            <a:gdLst/>
            <a:ahLst/>
            <a:cxnLst/>
            <a:rect l="l" t="t" r="r" b="b"/>
            <a:pathLst>
              <a:path w="969645" h="426719">
                <a:moveTo>
                  <a:pt x="0" y="0"/>
                </a:moveTo>
                <a:lnTo>
                  <a:pt x="969263" y="0"/>
                </a:lnTo>
                <a:lnTo>
                  <a:pt x="969263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56432" y="992124"/>
            <a:ext cx="1336675" cy="426720"/>
          </a:xfrm>
          <a:custGeom>
            <a:avLst/>
            <a:gdLst/>
            <a:ahLst/>
            <a:cxnLst/>
            <a:rect l="l" t="t" r="r" b="b"/>
            <a:pathLst>
              <a:path w="1336675" h="426719">
                <a:moveTo>
                  <a:pt x="0" y="0"/>
                </a:moveTo>
                <a:lnTo>
                  <a:pt x="1336548" y="0"/>
                </a:lnTo>
                <a:lnTo>
                  <a:pt x="1336548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92979" y="992124"/>
            <a:ext cx="1188720" cy="426720"/>
          </a:xfrm>
          <a:custGeom>
            <a:avLst/>
            <a:gdLst/>
            <a:ahLst/>
            <a:cxnLst/>
            <a:rect l="l" t="t" r="r" b="b"/>
            <a:pathLst>
              <a:path w="1188720" h="426719">
                <a:moveTo>
                  <a:pt x="0" y="0"/>
                </a:moveTo>
                <a:lnTo>
                  <a:pt x="1188720" y="0"/>
                </a:lnTo>
                <a:lnTo>
                  <a:pt x="1188720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981700" y="992124"/>
            <a:ext cx="998219" cy="426720"/>
          </a:xfrm>
          <a:custGeom>
            <a:avLst/>
            <a:gdLst/>
            <a:ahLst/>
            <a:cxnLst/>
            <a:rect l="l" t="t" r="r" b="b"/>
            <a:pathLst>
              <a:path w="998220" h="426719">
                <a:moveTo>
                  <a:pt x="0" y="0"/>
                </a:moveTo>
                <a:lnTo>
                  <a:pt x="998220" y="0"/>
                </a:lnTo>
                <a:lnTo>
                  <a:pt x="998220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979919" y="992124"/>
            <a:ext cx="957580" cy="426720"/>
          </a:xfrm>
          <a:custGeom>
            <a:avLst/>
            <a:gdLst/>
            <a:ahLst/>
            <a:cxnLst/>
            <a:rect l="l" t="t" r="r" b="b"/>
            <a:pathLst>
              <a:path w="957579" h="426719">
                <a:moveTo>
                  <a:pt x="0" y="0"/>
                </a:moveTo>
                <a:lnTo>
                  <a:pt x="957072" y="0"/>
                </a:lnTo>
                <a:lnTo>
                  <a:pt x="957072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36992" y="992124"/>
            <a:ext cx="1243965" cy="426720"/>
          </a:xfrm>
          <a:custGeom>
            <a:avLst/>
            <a:gdLst/>
            <a:ahLst/>
            <a:cxnLst/>
            <a:rect l="l" t="t" r="r" b="b"/>
            <a:pathLst>
              <a:path w="1243965" h="426719">
                <a:moveTo>
                  <a:pt x="0" y="0"/>
                </a:moveTo>
                <a:lnTo>
                  <a:pt x="1243583" y="0"/>
                </a:lnTo>
                <a:lnTo>
                  <a:pt x="1243583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180576" y="992124"/>
            <a:ext cx="957580" cy="426720"/>
          </a:xfrm>
          <a:custGeom>
            <a:avLst/>
            <a:gdLst/>
            <a:ahLst/>
            <a:cxnLst/>
            <a:rect l="l" t="t" r="r" b="b"/>
            <a:pathLst>
              <a:path w="957579" h="426719">
                <a:moveTo>
                  <a:pt x="0" y="0"/>
                </a:moveTo>
                <a:lnTo>
                  <a:pt x="957072" y="0"/>
                </a:lnTo>
                <a:lnTo>
                  <a:pt x="957072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37647" y="992124"/>
            <a:ext cx="966469" cy="426720"/>
          </a:xfrm>
          <a:custGeom>
            <a:avLst/>
            <a:gdLst/>
            <a:ahLst/>
            <a:cxnLst/>
            <a:rect l="l" t="t" r="r" b="b"/>
            <a:pathLst>
              <a:path w="966470" h="426719">
                <a:moveTo>
                  <a:pt x="0" y="0"/>
                </a:moveTo>
                <a:lnTo>
                  <a:pt x="966216" y="0"/>
                </a:lnTo>
                <a:lnTo>
                  <a:pt x="966216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103864" y="992124"/>
            <a:ext cx="660400" cy="426720"/>
          </a:xfrm>
          <a:custGeom>
            <a:avLst/>
            <a:gdLst/>
            <a:ahLst/>
            <a:cxnLst/>
            <a:rect l="l" t="t" r="r" b="b"/>
            <a:pathLst>
              <a:path w="660400" h="426719">
                <a:moveTo>
                  <a:pt x="0" y="0"/>
                </a:moveTo>
                <a:lnTo>
                  <a:pt x="659892" y="0"/>
                </a:lnTo>
                <a:lnTo>
                  <a:pt x="659892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763756" y="992124"/>
            <a:ext cx="478790" cy="426720"/>
          </a:xfrm>
          <a:custGeom>
            <a:avLst/>
            <a:gdLst/>
            <a:ahLst/>
            <a:cxnLst/>
            <a:rect l="l" t="t" r="r" b="b"/>
            <a:pathLst>
              <a:path w="478790" h="426719">
                <a:moveTo>
                  <a:pt x="0" y="0"/>
                </a:moveTo>
                <a:lnTo>
                  <a:pt x="478535" y="0"/>
                </a:lnTo>
                <a:lnTo>
                  <a:pt x="478535" y="426719"/>
                </a:lnTo>
                <a:lnTo>
                  <a:pt x="0" y="426719"/>
                </a:lnTo>
                <a:lnTo>
                  <a:pt x="0" y="0"/>
                </a:lnTo>
                <a:close/>
              </a:path>
            </a:pathLst>
          </a:custGeom>
          <a:solidFill>
            <a:srgbClr val="DBED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0500" y="1418844"/>
            <a:ext cx="1251585" cy="358140"/>
          </a:xfrm>
          <a:custGeom>
            <a:avLst/>
            <a:gdLst/>
            <a:ahLst/>
            <a:cxnLst/>
            <a:rect l="l" t="t" r="r" b="b"/>
            <a:pathLst>
              <a:path w="1251585" h="358139">
                <a:moveTo>
                  <a:pt x="0" y="0"/>
                </a:moveTo>
                <a:lnTo>
                  <a:pt x="1251204" y="0"/>
                </a:lnTo>
                <a:lnTo>
                  <a:pt x="1251204" y="358139"/>
                </a:lnTo>
                <a:lnTo>
                  <a:pt x="0" y="358139"/>
                </a:lnTo>
                <a:lnTo>
                  <a:pt x="0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0500" y="1776983"/>
            <a:ext cx="1251585" cy="172720"/>
          </a:xfrm>
          <a:custGeom>
            <a:avLst/>
            <a:gdLst/>
            <a:ahLst/>
            <a:cxnLst/>
            <a:rect l="l" t="t" r="r" b="b"/>
            <a:pathLst>
              <a:path w="1251585" h="172719">
                <a:moveTo>
                  <a:pt x="0" y="0"/>
                </a:moveTo>
                <a:lnTo>
                  <a:pt x="1251204" y="0"/>
                </a:lnTo>
                <a:lnTo>
                  <a:pt x="1251204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87167" y="1418844"/>
            <a:ext cx="969644" cy="358140"/>
          </a:xfrm>
          <a:custGeom>
            <a:avLst/>
            <a:gdLst/>
            <a:ahLst/>
            <a:cxnLst/>
            <a:rect l="l" t="t" r="r" b="b"/>
            <a:pathLst>
              <a:path w="969645" h="358139">
                <a:moveTo>
                  <a:pt x="0" y="0"/>
                </a:moveTo>
                <a:lnTo>
                  <a:pt x="969263" y="0"/>
                </a:lnTo>
                <a:lnTo>
                  <a:pt x="969263" y="358139"/>
                </a:lnTo>
                <a:lnTo>
                  <a:pt x="0" y="35813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92979" y="1418844"/>
            <a:ext cx="1188720" cy="358140"/>
          </a:xfrm>
          <a:custGeom>
            <a:avLst/>
            <a:gdLst/>
            <a:ahLst/>
            <a:cxnLst/>
            <a:rect l="l" t="t" r="r" b="b"/>
            <a:pathLst>
              <a:path w="1188720" h="358139">
                <a:moveTo>
                  <a:pt x="0" y="0"/>
                </a:moveTo>
                <a:lnTo>
                  <a:pt x="1188720" y="0"/>
                </a:lnTo>
                <a:lnTo>
                  <a:pt x="1188720" y="358139"/>
                </a:lnTo>
                <a:lnTo>
                  <a:pt x="0" y="35813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180576" y="1418844"/>
            <a:ext cx="957580" cy="358140"/>
          </a:xfrm>
          <a:custGeom>
            <a:avLst/>
            <a:gdLst/>
            <a:ahLst/>
            <a:cxnLst/>
            <a:rect l="l" t="t" r="r" b="b"/>
            <a:pathLst>
              <a:path w="957579" h="358139">
                <a:moveTo>
                  <a:pt x="0" y="0"/>
                </a:moveTo>
                <a:lnTo>
                  <a:pt x="957072" y="0"/>
                </a:lnTo>
                <a:lnTo>
                  <a:pt x="957072" y="358139"/>
                </a:lnTo>
                <a:lnTo>
                  <a:pt x="0" y="35813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87167" y="1776983"/>
            <a:ext cx="969644" cy="172720"/>
          </a:xfrm>
          <a:custGeom>
            <a:avLst/>
            <a:gdLst/>
            <a:ahLst/>
            <a:cxnLst/>
            <a:rect l="l" t="t" r="r" b="b"/>
            <a:pathLst>
              <a:path w="969645" h="172719">
                <a:moveTo>
                  <a:pt x="0" y="0"/>
                </a:moveTo>
                <a:lnTo>
                  <a:pt x="969263" y="0"/>
                </a:lnTo>
                <a:lnTo>
                  <a:pt x="969263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92979" y="1776983"/>
            <a:ext cx="1188720" cy="172720"/>
          </a:xfrm>
          <a:custGeom>
            <a:avLst/>
            <a:gdLst/>
            <a:ahLst/>
            <a:cxnLst/>
            <a:rect l="l" t="t" r="r" b="b"/>
            <a:pathLst>
              <a:path w="1188720" h="172719">
                <a:moveTo>
                  <a:pt x="0" y="0"/>
                </a:moveTo>
                <a:lnTo>
                  <a:pt x="1188720" y="0"/>
                </a:lnTo>
                <a:lnTo>
                  <a:pt x="1188720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180576" y="1776983"/>
            <a:ext cx="957580" cy="172720"/>
          </a:xfrm>
          <a:custGeom>
            <a:avLst/>
            <a:gdLst/>
            <a:ahLst/>
            <a:cxnLst/>
            <a:rect l="l" t="t" r="r" b="b"/>
            <a:pathLst>
              <a:path w="957579" h="172719">
                <a:moveTo>
                  <a:pt x="0" y="0"/>
                </a:moveTo>
                <a:lnTo>
                  <a:pt x="957072" y="0"/>
                </a:lnTo>
                <a:lnTo>
                  <a:pt x="957072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487167" y="1949195"/>
            <a:ext cx="969644" cy="919480"/>
          </a:xfrm>
          <a:custGeom>
            <a:avLst/>
            <a:gdLst/>
            <a:ahLst/>
            <a:cxnLst/>
            <a:rect l="l" t="t" r="r" b="b"/>
            <a:pathLst>
              <a:path w="969645" h="919480">
                <a:moveTo>
                  <a:pt x="0" y="0"/>
                </a:moveTo>
                <a:lnTo>
                  <a:pt x="969263" y="0"/>
                </a:lnTo>
                <a:lnTo>
                  <a:pt x="969263" y="918971"/>
                </a:lnTo>
                <a:lnTo>
                  <a:pt x="0" y="91897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92979" y="1949195"/>
            <a:ext cx="1188720" cy="919480"/>
          </a:xfrm>
          <a:custGeom>
            <a:avLst/>
            <a:gdLst/>
            <a:ahLst/>
            <a:cxnLst/>
            <a:rect l="l" t="t" r="r" b="b"/>
            <a:pathLst>
              <a:path w="1188720" h="919480">
                <a:moveTo>
                  <a:pt x="0" y="0"/>
                </a:moveTo>
                <a:lnTo>
                  <a:pt x="1188720" y="0"/>
                </a:lnTo>
                <a:lnTo>
                  <a:pt x="1188720" y="918971"/>
                </a:lnTo>
                <a:lnTo>
                  <a:pt x="0" y="91897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180576" y="1949195"/>
            <a:ext cx="957580" cy="919480"/>
          </a:xfrm>
          <a:custGeom>
            <a:avLst/>
            <a:gdLst/>
            <a:ahLst/>
            <a:cxnLst/>
            <a:rect l="l" t="t" r="r" b="b"/>
            <a:pathLst>
              <a:path w="957579" h="919480">
                <a:moveTo>
                  <a:pt x="0" y="0"/>
                </a:moveTo>
                <a:lnTo>
                  <a:pt x="957072" y="0"/>
                </a:lnTo>
                <a:lnTo>
                  <a:pt x="957072" y="918971"/>
                </a:lnTo>
                <a:lnTo>
                  <a:pt x="0" y="91897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87167" y="2868167"/>
            <a:ext cx="969644" cy="172720"/>
          </a:xfrm>
          <a:custGeom>
            <a:avLst/>
            <a:gdLst/>
            <a:ahLst/>
            <a:cxnLst/>
            <a:rect l="l" t="t" r="r" b="b"/>
            <a:pathLst>
              <a:path w="969645" h="172719">
                <a:moveTo>
                  <a:pt x="0" y="0"/>
                </a:moveTo>
                <a:lnTo>
                  <a:pt x="969263" y="0"/>
                </a:lnTo>
                <a:lnTo>
                  <a:pt x="969263" y="172211"/>
                </a:lnTo>
                <a:lnTo>
                  <a:pt x="0" y="17221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92979" y="2868167"/>
            <a:ext cx="1188720" cy="172720"/>
          </a:xfrm>
          <a:custGeom>
            <a:avLst/>
            <a:gdLst/>
            <a:ahLst/>
            <a:cxnLst/>
            <a:rect l="l" t="t" r="r" b="b"/>
            <a:pathLst>
              <a:path w="1188720" h="172719">
                <a:moveTo>
                  <a:pt x="0" y="0"/>
                </a:moveTo>
                <a:lnTo>
                  <a:pt x="1188720" y="0"/>
                </a:lnTo>
                <a:lnTo>
                  <a:pt x="1188720" y="172211"/>
                </a:lnTo>
                <a:lnTo>
                  <a:pt x="0" y="17221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180576" y="2868167"/>
            <a:ext cx="957580" cy="172720"/>
          </a:xfrm>
          <a:custGeom>
            <a:avLst/>
            <a:gdLst/>
            <a:ahLst/>
            <a:cxnLst/>
            <a:rect l="l" t="t" r="r" b="b"/>
            <a:pathLst>
              <a:path w="957579" h="172719">
                <a:moveTo>
                  <a:pt x="0" y="0"/>
                </a:moveTo>
                <a:lnTo>
                  <a:pt x="957072" y="0"/>
                </a:lnTo>
                <a:lnTo>
                  <a:pt x="957072" y="172211"/>
                </a:lnTo>
                <a:lnTo>
                  <a:pt x="0" y="17221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487167" y="3040379"/>
            <a:ext cx="969644" cy="1309370"/>
          </a:xfrm>
          <a:custGeom>
            <a:avLst/>
            <a:gdLst/>
            <a:ahLst/>
            <a:cxnLst/>
            <a:rect l="l" t="t" r="r" b="b"/>
            <a:pathLst>
              <a:path w="969645" h="1309370">
                <a:moveTo>
                  <a:pt x="0" y="0"/>
                </a:moveTo>
                <a:lnTo>
                  <a:pt x="969263" y="0"/>
                </a:lnTo>
                <a:lnTo>
                  <a:pt x="969263" y="1309116"/>
                </a:lnTo>
                <a:lnTo>
                  <a:pt x="0" y="13091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92979" y="3040379"/>
            <a:ext cx="1188720" cy="1309370"/>
          </a:xfrm>
          <a:custGeom>
            <a:avLst/>
            <a:gdLst/>
            <a:ahLst/>
            <a:cxnLst/>
            <a:rect l="l" t="t" r="r" b="b"/>
            <a:pathLst>
              <a:path w="1188720" h="1309370">
                <a:moveTo>
                  <a:pt x="0" y="0"/>
                </a:moveTo>
                <a:lnTo>
                  <a:pt x="1188720" y="0"/>
                </a:lnTo>
                <a:lnTo>
                  <a:pt x="1188720" y="1309116"/>
                </a:lnTo>
                <a:lnTo>
                  <a:pt x="0" y="13091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180576" y="3040379"/>
            <a:ext cx="957580" cy="1309370"/>
          </a:xfrm>
          <a:custGeom>
            <a:avLst/>
            <a:gdLst/>
            <a:ahLst/>
            <a:cxnLst/>
            <a:rect l="l" t="t" r="r" b="b"/>
            <a:pathLst>
              <a:path w="957579" h="1309370">
                <a:moveTo>
                  <a:pt x="0" y="0"/>
                </a:moveTo>
                <a:lnTo>
                  <a:pt x="957072" y="0"/>
                </a:lnTo>
                <a:lnTo>
                  <a:pt x="957072" y="1309116"/>
                </a:lnTo>
                <a:lnTo>
                  <a:pt x="0" y="13091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87167" y="4349496"/>
            <a:ext cx="969644" cy="173990"/>
          </a:xfrm>
          <a:custGeom>
            <a:avLst/>
            <a:gdLst/>
            <a:ahLst/>
            <a:cxnLst/>
            <a:rect l="l" t="t" r="r" b="b"/>
            <a:pathLst>
              <a:path w="969645" h="173989">
                <a:moveTo>
                  <a:pt x="0" y="0"/>
                </a:moveTo>
                <a:lnTo>
                  <a:pt x="969263" y="0"/>
                </a:lnTo>
                <a:lnTo>
                  <a:pt x="969263" y="173736"/>
                </a:lnTo>
                <a:lnTo>
                  <a:pt x="0" y="17373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792979" y="4349496"/>
            <a:ext cx="1188720" cy="173990"/>
          </a:xfrm>
          <a:custGeom>
            <a:avLst/>
            <a:gdLst/>
            <a:ahLst/>
            <a:cxnLst/>
            <a:rect l="l" t="t" r="r" b="b"/>
            <a:pathLst>
              <a:path w="1188720" h="173989">
                <a:moveTo>
                  <a:pt x="0" y="0"/>
                </a:moveTo>
                <a:lnTo>
                  <a:pt x="1188720" y="0"/>
                </a:lnTo>
                <a:lnTo>
                  <a:pt x="1188720" y="173736"/>
                </a:lnTo>
                <a:lnTo>
                  <a:pt x="0" y="17373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180576" y="4349496"/>
            <a:ext cx="957580" cy="173990"/>
          </a:xfrm>
          <a:custGeom>
            <a:avLst/>
            <a:gdLst/>
            <a:ahLst/>
            <a:cxnLst/>
            <a:rect l="l" t="t" r="r" b="b"/>
            <a:pathLst>
              <a:path w="957579" h="173989">
                <a:moveTo>
                  <a:pt x="0" y="0"/>
                </a:moveTo>
                <a:lnTo>
                  <a:pt x="957072" y="0"/>
                </a:lnTo>
                <a:lnTo>
                  <a:pt x="957072" y="173736"/>
                </a:lnTo>
                <a:lnTo>
                  <a:pt x="0" y="17373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487167" y="4523232"/>
            <a:ext cx="969644" cy="1178560"/>
          </a:xfrm>
          <a:custGeom>
            <a:avLst/>
            <a:gdLst/>
            <a:ahLst/>
            <a:cxnLst/>
            <a:rect l="l" t="t" r="r" b="b"/>
            <a:pathLst>
              <a:path w="969645" h="1178560">
                <a:moveTo>
                  <a:pt x="0" y="0"/>
                </a:moveTo>
                <a:lnTo>
                  <a:pt x="969263" y="0"/>
                </a:lnTo>
                <a:lnTo>
                  <a:pt x="969263" y="1178052"/>
                </a:lnTo>
                <a:lnTo>
                  <a:pt x="0" y="117805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92979" y="4523232"/>
            <a:ext cx="1188720" cy="1178560"/>
          </a:xfrm>
          <a:custGeom>
            <a:avLst/>
            <a:gdLst/>
            <a:ahLst/>
            <a:cxnLst/>
            <a:rect l="l" t="t" r="r" b="b"/>
            <a:pathLst>
              <a:path w="1188720" h="1178560">
                <a:moveTo>
                  <a:pt x="0" y="0"/>
                </a:moveTo>
                <a:lnTo>
                  <a:pt x="1188720" y="0"/>
                </a:lnTo>
                <a:lnTo>
                  <a:pt x="1188720" y="1178052"/>
                </a:lnTo>
                <a:lnTo>
                  <a:pt x="0" y="117805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180576" y="4523232"/>
            <a:ext cx="957580" cy="1178560"/>
          </a:xfrm>
          <a:custGeom>
            <a:avLst/>
            <a:gdLst/>
            <a:ahLst/>
            <a:cxnLst/>
            <a:rect l="l" t="t" r="r" b="b"/>
            <a:pathLst>
              <a:path w="957579" h="1178560">
                <a:moveTo>
                  <a:pt x="0" y="0"/>
                </a:moveTo>
                <a:lnTo>
                  <a:pt x="957072" y="0"/>
                </a:lnTo>
                <a:lnTo>
                  <a:pt x="957072" y="1178052"/>
                </a:lnTo>
                <a:lnTo>
                  <a:pt x="0" y="117805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487167" y="5701284"/>
            <a:ext cx="969644" cy="180340"/>
          </a:xfrm>
          <a:custGeom>
            <a:avLst/>
            <a:gdLst/>
            <a:ahLst/>
            <a:cxnLst/>
            <a:rect l="l" t="t" r="r" b="b"/>
            <a:pathLst>
              <a:path w="969645" h="180339">
                <a:moveTo>
                  <a:pt x="0" y="0"/>
                </a:moveTo>
                <a:lnTo>
                  <a:pt x="969263" y="0"/>
                </a:lnTo>
                <a:lnTo>
                  <a:pt x="969263" y="179832"/>
                </a:lnTo>
                <a:lnTo>
                  <a:pt x="0" y="1798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92979" y="5701284"/>
            <a:ext cx="1188720" cy="180340"/>
          </a:xfrm>
          <a:custGeom>
            <a:avLst/>
            <a:gdLst/>
            <a:ahLst/>
            <a:cxnLst/>
            <a:rect l="l" t="t" r="r" b="b"/>
            <a:pathLst>
              <a:path w="1188720" h="180339">
                <a:moveTo>
                  <a:pt x="0" y="0"/>
                </a:moveTo>
                <a:lnTo>
                  <a:pt x="1188720" y="0"/>
                </a:lnTo>
                <a:lnTo>
                  <a:pt x="1188720" y="179832"/>
                </a:lnTo>
                <a:lnTo>
                  <a:pt x="0" y="1798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180576" y="5701284"/>
            <a:ext cx="957580" cy="180340"/>
          </a:xfrm>
          <a:custGeom>
            <a:avLst/>
            <a:gdLst/>
            <a:ahLst/>
            <a:cxnLst/>
            <a:rect l="l" t="t" r="r" b="b"/>
            <a:pathLst>
              <a:path w="957579" h="180339">
                <a:moveTo>
                  <a:pt x="0" y="0"/>
                </a:moveTo>
                <a:lnTo>
                  <a:pt x="957072" y="0"/>
                </a:lnTo>
                <a:lnTo>
                  <a:pt x="957072" y="179832"/>
                </a:lnTo>
                <a:lnTo>
                  <a:pt x="0" y="1798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487167" y="5881115"/>
            <a:ext cx="969644" cy="285115"/>
          </a:xfrm>
          <a:custGeom>
            <a:avLst/>
            <a:gdLst/>
            <a:ahLst/>
            <a:cxnLst/>
            <a:rect l="l" t="t" r="r" b="b"/>
            <a:pathLst>
              <a:path w="969645" h="285114">
                <a:moveTo>
                  <a:pt x="0" y="0"/>
                </a:moveTo>
                <a:lnTo>
                  <a:pt x="969263" y="0"/>
                </a:lnTo>
                <a:lnTo>
                  <a:pt x="969263" y="284988"/>
                </a:lnTo>
                <a:lnTo>
                  <a:pt x="0" y="28498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792979" y="5881115"/>
            <a:ext cx="1188720" cy="285115"/>
          </a:xfrm>
          <a:custGeom>
            <a:avLst/>
            <a:gdLst/>
            <a:ahLst/>
            <a:cxnLst/>
            <a:rect l="l" t="t" r="r" b="b"/>
            <a:pathLst>
              <a:path w="1188720" h="285114">
                <a:moveTo>
                  <a:pt x="0" y="0"/>
                </a:moveTo>
                <a:lnTo>
                  <a:pt x="1188720" y="0"/>
                </a:lnTo>
                <a:lnTo>
                  <a:pt x="1188720" y="284988"/>
                </a:lnTo>
                <a:lnTo>
                  <a:pt x="0" y="28498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180576" y="5881115"/>
            <a:ext cx="957580" cy="285115"/>
          </a:xfrm>
          <a:custGeom>
            <a:avLst/>
            <a:gdLst/>
            <a:ahLst/>
            <a:cxnLst/>
            <a:rect l="l" t="t" r="r" b="b"/>
            <a:pathLst>
              <a:path w="957579" h="285114">
                <a:moveTo>
                  <a:pt x="0" y="0"/>
                </a:moveTo>
                <a:lnTo>
                  <a:pt x="957072" y="0"/>
                </a:lnTo>
                <a:lnTo>
                  <a:pt x="957072" y="284988"/>
                </a:lnTo>
                <a:lnTo>
                  <a:pt x="0" y="28498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90500" y="1949195"/>
            <a:ext cx="1251585" cy="919480"/>
          </a:xfrm>
          <a:custGeom>
            <a:avLst/>
            <a:gdLst/>
            <a:ahLst/>
            <a:cxnLst/>
            <a:rect l="l" t="t" r="r" b="b"/>
            <a:pathLst>
              <a:path w="1251585" h="919480">
                <a:moveTo>
                  <a:pt x="0" y="0"/>
                </a:moveTo>
                <a:lnTo>
                  <a:pt x="1251204" y="0"/>
                </a:lnTo>
                <a:lnTo>
                  <a:pt x="1251204" y="918971"/>
                </a:lnTo>
                <a:lnTo>
                  <a:pt x="0" y="918971"/>
                </a:lnTo>
                <a:lnTo>
                  <a:pt x="0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90500" y="2868167"/>
            <a:ext cx="1251585" cy="172720"/>
          </a:xfrm>
          <a:custGeom>
            <a:avLst/>
            <a:gdLst/>
            <a:ahLst/>
            <a:cxnLst/>
            <a:rect l="l" t="t" r="r" b="b"/>
            <a:pathLst>
              <a:path w="1251585" h="172719">
                <a:moveTo>
                  <a:pt x="0" y="0"/>
                </a:moveTo>
                <a:lnTo>
                  <a:pt x="1251204" y="0"/>
                </a:lnTo>
                <a:lnTo>
                  <a:pt x="1251204" y="172211"/>
                </a:lnTo>
                <a:lnTo>
                  <a:pt x="0" y="172211"/>
                </a:lnTo>
                <a:lnTo>
                  <a:pt x="0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90500" y="3040379"/>
            <a:ext cx="1251585" cy="1309370"/>
          </a:xfrm>
          <a:custGeom>
            <a:avLst/>
            <a:gdLst/>
            <a:ahLst/>
            <a:cxnLst/>
            <a:rect l="l" t="t" r="r" b="b"/>
            <a:pathLst>
              <a:path w="1251585" h="1309370">
                <a:moveTo>
                  <a:pt x="0" y="0"/>
                </a:moveTo>
                <a:lnTo>
                  <a:pt x="1251204" y="0"/>
                </a:lnTo>
                <a:lnTo>
                  <a:pt x="1251204" y="1309116"/>
                </a:lnTo>
                <a:lnTo>
                  <a:pt x="0" y="1309116"/>
                </a:lnTo>
                <a:lnTo>
                  <a:pt x="0" y="0"/>
                </a:lnTo>
                <a:close/>
              </a:path>
            </a:pathLst>
          </a:custGeom>
          <a:solidFill>
            <a:srgbClr val="FBD4B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90500" y="4349496"/>
            <a:ext cx="1251585" cy="173990"/>
          </a:xfrm>
          <a:custGeom>
            <a:avLst/>
            <a:gdLst/>
            <a:ahLst/>
            <a:cxnLst/>
            <a:rect l="l" t="t" r="r" b="b"/>
            <a:pathLst>
              <a:path w="1251585" h="173989">
                <a:moveTo>
                  <a:pt x="0" y="0"/>
                </a:moveTo>
                <a:lnTo>
                  <a:pt x="1251204" y="0"/>
                </a:lnTo>
                <a:lnTo>
                  <a:pt x="1251204" y="173736"/>
                </a:lnTo>
                <a:lnTo>
                  <a:pt x="0" y="173736"/>
                </a:lnTo>
                <a:lnTo>
                  <a:pt x="0" y="0"/>
                </a:lnTo>
                <a:close/>
              </a:path>
            </a:pathLst>
          </a:custGeom>
          <a:solidFill>
            <a:srgbClr val="FBD4B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90500" y="4523232"/>
            <a:ext cx="1251585" cy="1178560"/>
          </a:xfrm>
          <a:custGeom>
            <a:avLst/>
            <a:gdLst/>
            <a:ahLst/>
            <a:cxnLst/>
            <a:rect l="l" t="t" r="r" b="b"/>
            <a:pathLst>
              <a:path w="1251585" h="1178560">
                <a:moveTo>
                  <a:pt x="0" y="0"/>
                </a:moveTo>
                <a:lnTo>
                  <a:pt x="1251204" y="0"/>
                </a:lnTo>
                <a:lnTo>
                  <a:pt x="1251204" y="1178052"/>
                </a:lnTo>
                <a:lnTo>
                  <a:pt x="0" y="1178052"/>
                </a:lnTo>
                <a:lnTo>
                  <a:pt x="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90500" y="5701284"/>
            <a:ext cx="1251585" cy="180340"/>
          </a:xfrm>
          <a:custGeom>
            <a:avLst/>
            <a:gdLst/>
            <a:ahLst/>
            <a:cxnLst/>
            <a:rect l="l" t="t" r="r" b="b"/>
            <a:pathLst>
              <a:path w="1251585" h="180339">
                <a:moveTo>
                  <a:pt x="0" y="0"/>
                </a:moveTo>
                <a:lnTo>
                  <a:pt x="1251204" y="0"/>
                </a:lnTo>
                <a:lnTo>
                  <a:pt x="1251204" y="179832"/>
                </a:lnTo>
                <a:lnTo>
                  <a:pt x="0" y="179832"/>
                </a:lnTo>
                <a:lnTo>
                  <a:pt x="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0" y="991869"/>
            <a:ext cx="12241530" cy="0"/>
          </a:xfrm>
          <a:custGeom>
            <a:avLst/>
            <a:gdLst/>
            <a:ahLst/>
            <a:cxnLst/>
            <a:rect l="l" t="t" r="r" b="b"/>
            <a:pathLst>
              <a:path w="12241530">
                <a:moveTo>
                  <a:pt x="0" y="0"/>
                </a:moveTo>
                <a:lnTo>
                  <a:pt x="12241530" y="0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0" y="5880734"/>
            <a:ext cx="12241530" cy="0"/>
          </a:xfrm>
          <a:custGeom>
            <a:avLst/>
            <a:gdLst/>
            <a:ahLst/>
            <a:cxnLst/>
            <a:rect l="l" t="t" r="r" b="b"/>
            <a:pathLst>
              <a:path w="12241530">
                <a:moveTo>
                  <a:pt x="0" y="0"/>
                </a:moveTo>
                <a:lnTo>
                  <a:pt x="1224153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05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1135" y="991869"/>
            <a:ext cx="0" cy="4888865"/>
          </a:xfrm>
          <a:custGeom>
            <a:avLst/>
            <a:gdLst/>
            <a:ahLst/>
            <a:cxnLst/>
            <a:rect l="l" t="t" r="r" b="b"/>
            <a:pathLst>
              <a:path h="4888865">
                <a:moveTo>
                  <a:pt x="0" y="0"/>
                </a:moveTo>
                <a:lnTo>
                  <a:pt x="0" y="4888864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91135" y="1419225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41450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486660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456304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792979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981065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979919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937500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180830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137140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104244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763375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239307" y="99186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0"/>
                </a:moveTo>
                <a:lnTo>
                  <a:pt x="0" y="517398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91135" y="1776729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91135" y="1949450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91135" y="2867660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91135" y="3041014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91135" y="4349750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91135" y="4522470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91135" y="5701029"/>
            <a:ext cx="12050395" cy="0"/>
          </a:xfrm>
          <a:custGeom>
            <a:avLst/>
            <a:gdLst/>
            <a:ahLst/>
            <a:cxnLst/>
            <a:rect l="l" t="t" r="r" b="b"/>
            <a:pathLst>
              <a:path w="12050395">
                <a:moveTo>
                  <a:pt x="0" y="0"/>
                </a:moveTo>
                <a:lnTo>
                  <a:pt x="120503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0" y="6165850"/>
            <a:ext cx="12241530" cy="0"/>
          </a:xfrm>
          <a:custGeom>
            <a:avLst/>
            <a:gdLst/>
            <a:ahLst/>
            <a:cxnLst/>
            <a:rect l="l" t="t" r="r" b="b"/>
            <a:pathLst>
              <a:path w="12241530">
                <a:moveTo>
                  <a:pt x="0" y="0"/>
                </a:moveTo>
                <a:lnTo>
                  <a:pt x="1224153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89903" y="988263"/>
            <a:ext cx="1252855" cy="434975"/>
          </a:xfrm>
          <a:custGeom>
            <a:avLst/>
            <a:gdLst/>
            <a:ahLst/>
            <a:cxnLst/>
            <a:rect l="l" t="t" r="r" b="b"/>
            <a:pathLst>
              <a:path w="1252855" h="434975">
                <a:moveTo>
                  <a:pt x="1250315" y="434568"/>
                </a:moveTo>
                <a:lnTo>
                  <a:pt x="0" y="7213"/>
                </a:lnTo>
                <a:lnTo>
                  <a:pt x="2463" y="0"/>
                </a:lnTo>
                <a:lnTo>
                  <a:pt x="1252778" y="427354"/>
                </a:lnTo>
                <a:lnTo>
                  <a:pt x="1250315" y="4345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25400" y="3214370"/>
            <a:ext cx="1397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技 能 类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85420" y="1120775"/>
            <a:ext cx="1168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    工 种</a:t>
            </a:r>
            <a:r>
              <a:rPr sz="900" spc="35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dirty="0">
                <a:latin typeface="宋体" panose="02010600030101010101" pitchFamily="2" charset="-122"/>
                <a:cs typeface="宋体" panose="02010600030101010101" pitchFamily="2" charset="-122"/>
              </a:rPr>
              <a:t>层 级</a:t>
            </a:r>
            <a:endParaRPr sz="9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70685" y="1102994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产品试制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677795" y="1102994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数控加工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265794" y="1102994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设备维修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435465" y="1102994"/>
            <a:ext cx="44640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自动化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186669" y="1019174"/>
            <a:ext cx="8674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3220" marR="5080" indent="-351155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工装改进及制 作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1280775" y="1102994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其他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849100" y="1102994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合计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22605" y="1495424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首席专家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767964" y="1505585"/>
            <a:ext cx="405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丘柳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滨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545204" y="709930"/>
            <a:ext cx="4347210" cy="9728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公司技能类特聘专家分布（按工艺/工种分</a:t>
            </a:r>
            <a:r>
              <a:rPr sz="1600" b="1" spc="-1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38785">
              <a:lnSpc>
                <a:spcPct val="100000"/>
              </a:lnSpc>
              <a:spcBef>
                <a:spcPts val="1185"/>
              </a:spcBef>
              <a:tabLst>
                <a:tab pos="1700530" algn="l"/>
                <a:tab pos="2794000" algn="l"/>
                <a:tab pos="3491865" algn="l"/>
              </a:tabLst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焊接	装配	检验	涂装（喷涂）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R="236220" algn="r">
              <a:lnSpc>
                <a:spcPct val="100000"/>
              </a:lnSpc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王业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嵩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417175" y="1505585"/>
            <a:ext cx="405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郑志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明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41094" y="1760855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人数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926714" y="177101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14259" y="177101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575925" y="177101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957684" y="177101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22605" y="2306319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高级专家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435735" y="2240280"/>
            <a:ext cx="1040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陈显鑫、陆森献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435735" y="2392680"/>
            <a:ext cx="913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阮东生、张国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文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450590" y="2011680"/>
            <a:ext cx="1294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涂军利、梁卓龙、罗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东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福佟琨（冲焊件厂）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450590" y="2468880"/>
            <a:ext cx="1294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覃志勋（座椅厂）、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罗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春思（专用车厂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450464" y="2316480"/>
            <a:ext cx="25527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75865" algn="l"/>
              </a:tabLst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黄立就（车桥厂</a:t>
            </a:r>
            <a:r>
              <a:rPr sz="1000" spc="-12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蓝金乐（专用车厂）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975350" y="2316480"/>
            <a:ext cx="1040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黄寿斌（质量部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931784" y="2087880"/>
            <a:ext cx="1167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张远龙、唐勋林、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罗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41094" y="2851785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人数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919604" y="286194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926714" y="286194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079875" y="286194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435725" y="286194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931784" y="2240280"/>
            <a:ext cx="3826510" cy="798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211705" algn="l"/>
                <a:tab pos="3178810" algn="l"/>
              </a:tabLst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兰敏、黄忠业、罗平</a:t>
            </a:r>
            <a:r>
              <a:rPr sz="1000" spc="-210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曾庆文（制造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1000" spc="-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李健峰（技术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江伟东、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韦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卜庆朝、梁敏刚、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杨</a:t>
            </a:r>
            <a:r>
              <a:rPr sz="1000" spc="29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程部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	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心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	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国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飞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文情、黄波、何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林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 marL="563880">
              <a:lnSpc>
                <a:spcPct val="100000"/>
              </a:lnSpc>
              <a:tabLst>
                <a:tab pos="1694180" algn="l"/>
                <a:tab pos="2656205" algn="l"/>
                <a:tab pos="3469640" algn="l"/>
              </a:tabLst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10	1	1	2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1925300" y="2861944"/>
            <a:ext cx="15303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10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62940" y="3592829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专家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435735" y="3602989"/>
            <a:ext cx="913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黄俊生、杨永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峰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450590" y="3145789"/>
            <a:ext cx="1294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莫好益（柳东工厂）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梁正辉（车桥厂）、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潘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3450590" y="3450589"/>
            <a:ext cx="1294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秀团（车桥厂）、唐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红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450590" y="3907789"/>
            <a:ext cx="1294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伟（座椅厂）、韦思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礼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（专用车厂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975350" y="3374389"/>
            <a:ext cx="786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曾长权（质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量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488564" y="3526789"/>
            <a:ext cx="42989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杨绍力（制动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器</a:t>
            </a:r>
            <a:r>
              <a:rPr sz="1000" spc="-14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桥（技术中心）、李</a:t>
            </a:r>
            <a:r>
              <a:rPr sz="1500" spc="-7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庆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宁桂阳（制动器厂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000" spc="-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部）、黎运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海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2806064" y="3679189"/>
            <a:ext cx="41211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56590" algn="l"/>
              </a:tabLst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	</a:t>
            </a:r>
            <a:r>
              <a:rPr sz="1500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安（技术中心）、覃</a:t>
            </a:r>
            <a:r>
              <a:rPr sz="1500" spc="-7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红</a:t>
            </a:r>
            <a:r>
              <a:rPr sz="1500" spc="-22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宋启高（柳东工厂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000" spc="-1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（质量部）、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5975350" y="3831589"/>
            <a:ext cx="913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进平（质量部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974205" y="3679189"/>
            <a:ext cx="278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931784" y="3145789"/>
            <a:ext cx="1167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卢曲、潘沾泊、蓝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文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931784" y="3298189"/>
            <a:ext cx="1294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欣、陆育强、韦立江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931784" y="3450589"/>
            <a:ext cx="1167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温柳恒、周弋霆、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唐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948805" y="3602989"/>
            <a:ext cx="217614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罗民康（专用</a:t>
            </a:r>
            <a:r>
              <a:rPr sz="1500" spc="-7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1500" spc="-30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哲勇、唐建国、韦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家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931784" y="3755389"/>
            <a:ext cx="1167765" cy="481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相、郭斯玉、李季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李良明、吴昌勇、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韦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明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0131425" y="3450589"/>
            <a:ext cx="1040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韦自然、黄忠建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0131425" y="3755389"/>
            <a:ext cx="786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林锋、谢评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周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0093325" y="3602989"/>
            <a:ext cx="170307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57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封世文、黎浩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阳</a:t>
            </a:r>
            <a:r>
              <a:rPr sz="1000" spc="5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禹国安、</a:t>
            </a:r>
            <a:r>
              <a:rPr sz="1500" spc="-7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杜</a:t>
            </a:r>
            <a:endParaRPr sz="1500" baseline="33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02895" algn="ctr">
              <a:lnSpc>
                <a:spcPts val="630"/>
              </a:lnSpc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1098530" y="3679189"/>
            <a:ext cx="278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贤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明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141094" y="4333875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人数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919604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2926714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079875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5342254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6435725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414259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482965" y="4344034"/>
            <a:ext cx="1524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15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0575925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1389359" y="4344034"/>
            <a:ext cx="889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1925300" y="4344034"/>
            <a:ext cx="15303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0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9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22605" y="5009515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特聘技工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443355" y="4791075"/>
            <a:ext cx="1040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蒙正、曾祥义、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刘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443355" y="5095875"/>
            <a:ext cx="1040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0" marR="5080" indent="-1270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建奎、蒋泽飞、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蓝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正登、覃东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健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2767964" y="5172075"/>
            <a:ext cx="405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陈海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波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3450590" y="4791075"/>
            <a:ext cx="1294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屈钢桥、周敬华、徐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贵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3450590" y="5248275"/>
            <a:ext cx="278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张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键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450464" y="4867275"/>
            <a:ext cx="35045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48865" algn="l"/>
              </a:tabLst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张庆海、吴维果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	韦立安（专用车厂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3425190" y="5095875"/>
            <a:ext cx="242824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昭泽、韦智忠、何建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新</a:t>
            </a:r>
            <a:r>
              <a:rPr sz="1000" spc="-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韦峰（制动器厂</a:t>
            </a:r>
            <a:r>
              <a:rPr sz="1500" spc="-7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500" baseline="-33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975350" y="4791075"/>
            <a:ext cx="1040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叶志（质量部）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417955" y="4943475"/>
            <a:ext cx="536956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建波、邱伯才、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叶</a:t>
            </a:r>
            <a:r>
              <a:rPr sz="1000" spc="-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李美勤、庄文</a:t>
            </a:r>
            <a:r>
              <a:rPr sz="1500" spc="-7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500" spc="-209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川、余浩、张又文、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覃</a:t>
            </a:r>
            <a:r>
              <a:rPr sz="10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冯俊（制动器厂）</a:t>
            </a:r>
            <a:r>
              <a:rPr sz="1500" spc="-7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500" spc="-232" baseline="-330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谭燕莹（质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量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975350" y="5095875"/>
            <a:ext cx="786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部）、孙康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文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（重庆卓通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6974205" y="5019675"/>
            <a:ext cx="786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厂）、黄晓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欢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（专用车厂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7931784" y="4562475"/>
            <a:ext cx="1167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江永生、陶非、潘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源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盛、宁剑、覃启宝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6974205" y="4867275"/>
            <a:ext cx="225234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黄章华（专用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车</a:t>
            </a:r>
            <a:r>
              <a:rPr sz="1000" spc="-4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李敏、李勇、朱俊伊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7931784" y="5019675"/>
            <a:ext cx="116776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罗耀春、徐波、黄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暂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波、樊超、周浩、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陈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7931784" y="5324475"/>
            <a:ext cx="1294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相学、丁传杰、巩倩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931784" y="5476875"/>
            <a:ext cx="405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封涛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涛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9175115" y="5095875"/>
            <a:ext cx="278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卢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鹏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0131425" y="4867275"/>
            <a:ext cx="1040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张雄洧、韦海彪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9149715" y="5019675"/>
            <a:ext cx="204787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胡家豪、莫传</a:t>
            </a:r>
            <a:r>
              <a:rPr sz="1500" spc="-7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宽</a:t>
            </a:r>
            <a:r>
              <a:rPr sz="1500" spc="-44" baseline="330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黄任德、胡增超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0131425" y="5172075"/>
            <a:ext cx="40576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</a:rPr>
              <a:t>陈志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刚</a:t>
            </a:r>
            <a:endParaRPr sz="1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59" name="object 159"/>
          <p:cNvGraphicFramePr>
            <a:graphicFrameLocks noGrp="1"/>
          </p:cNvGraphicFramePr>
          <p:nvPr/>
        </p:nvGraphicFramePr>
        <p:xfrm>
          <a:off x="790575" y="5701029"/>
          <a:ext cx="11365860" cy="4648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85"/>
                <a:gridCol w="826135"/>
                <a:gridCol w="1042034"/>
                <a:gridCol w="1246504"/>
                <a:gridCol w="1159510"/>
                <a:gridCol w="1036319"/>
                <a:gridCol w="1021079"/>
                <a:gridCol w="1139190"/>
                <a:gridCol w="993140"/>
                <a:gridCol w="926465"/>
                <a:gridCol w="634365"/>
                <a:gridCol w="470534"/>
              </a:tblGrid>
              <a:tr h="179704">
                <a:tc>
                  <a:txBody>
                    <a:bodyPr/>
                    <a:lstStyle/>
                    <a:p>
                      <a:pPr marR="218440" algn="r">
                        <a:lnSpc>
                          <a:spcPts val="131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人数</a:t>
                      </a:r>
                      <a:endParaRPr sz="1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45212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R="50736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4958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17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R="42164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799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556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b="1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sz="10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sz="1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9525" marB="0"/>
                </a:tc>
              </a:tr>
              <a:tr h="285114">
                <a:tc>
                  <a:txBody>
                    <a:bodyPr/>
                    <a:lstStyle/>
                    <a:p>
                      <a:pPr marR="21907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人数合</a:t>
                      </a: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计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14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4577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23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50165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4386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42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41656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2291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13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12</a:t>
                      </a:r>
                      <a:r>
                        <a:rPr sz="12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sz="12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5085" marB="0"/>
                </a:tc>
              </a:tr>
            </a:tbl>
          </a:graphicData>
        </a:graphic>
      </p:graphicFrame>
      <p:sp>
        <p:nvSpPr>
          <p:cNvPr id="160" name="object 160"/>
          <p:cNvSpPr txBox="1"/>
          <p:nvPr/>
        </p:nvSpPr>
        <p:spPr>
          <a:xfrm>
            <a:off x="748182" y="6303009"/>
            <a:ext cx="811720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公司现有技师和高级技师</a:t>
            </a:r>
            <a:r>
              <a:rPr sz="1600" b="1" spc="-5" dirty="0">
                <a:solidFill>
                  <a:srgbClr val="0000FF"/>
                </a:solidFill>
                <a:latin typeface="微软雅黑" panose="020B0503020204020204" charset="-122"/>
                <a:cs typeface="微软雅黑" panose="020B0503020204020204" charset="-122"/>
              </a:rPr>
              <a:t>435</a:t>
            </a:r>
            <a:r>
              <a:rPr sz="1600" b="1" dirty="0">
                <a:solidFill>
                  <a:srgbClr val="0000FF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（其中：技师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339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人，高级技师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96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600" b="1" spc="-10" dirty="0"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个技能大师工作室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1" name="object 161"/>
          <p:cNvSpPr txBox="1">
            <a:spLocks noGrp="1"/>
          </p:cNvSpPr>
          <p:nvPr>
            <p:ph type="title"/>
          </p:nvPr>
        </p:nvSpPr>
        <p:spPr>
          <a:xfrm>
            <a:off x="367233" y="203835"/>
            <a:ext cx="2566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强大的师资培养队伍</a:t>
            </a:r>
            <a:r>
              <a:rPr sz="2000" b="1" spc="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74344" y="728344"/>
          <a:ext cx="11506199" cy="576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315"/>
                <a:gridCol w="2946400"/>
                <a:gridCol w="7817484"/>
              </a:tblGrid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序</a:t>
                      </a:r>
                      <a:r>
                        <a:rPr sz="14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号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课程名</a:t>
                      </a:r>
                      <a:r>
                        <a:rPr sz="14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称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课件内</a:t>
                      </a:r>
                      <a:r>
                        <a:rPr sz="1400" b="1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容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电泳涂装底漆工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艺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电泳底漆工艺、进一步学习了解不同漆层的形成原理，加强对电泳底漆工艺的监控管理认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知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面漆涂装设备知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识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了解面漆喷涂设备，加深对设备的使用了解和维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护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面漆涂装实作工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艺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涂装喷涂的目的及喷涂操作流程，理解喷涂操作要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求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喷枪喷涂技巧和保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养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喷枪的种类、喷枪的使用方法、喷枪的保养和喷枪的故障排查解决，降低喷枪操作导致的质量风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险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面漆涂装修补实作工艺培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训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喷涂修补操作的基本步骤、注意事项、操作要领，提高员工通过课程培训理解和提高修补能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力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汽车钣修知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识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汽车钣金修复知识，学习和认识到金属的力学、钣金修理工具的运用、钣金表面检查方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法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素色漆与金属漆的施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素色漆和金属漆施工工艺区别以及操作要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求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涂膜常规性能检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测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阐述涂膜检测的必要性，了解油漆的性能要求，并掌握油漆基本的性能检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测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低温漆套色涂装工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艺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车身套色工艺总结，提炼出低漆温漆种在车身上套色运用施工时的关键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点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夏季涂装高温施工缺陷预防及控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制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夏季高温施工，油漆喷涂工艺技术波动比较大，如何在工艺参数变化的过渡阶段生产出良好的产品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11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原子灰应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用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本文通过介绍原子灰的特点、种类、用途及施工要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求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12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00" spc="-5" dirty="0">
                          <a:latin typeface="Arial" panose="020B0604020202020204"/>
                          <a:cs typeface="Arial" panose="020B0604020202020204"/>
                        </a:rPr>
                        <a:t>PVC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密封胶涂装操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作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涂胶操作及密封胶的性能介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绍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13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3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宝骏</a:t>
                      </a:r>
                      <a:r>
                        <a:rPr sz="1400" spc="-5" dirty="0">
                          <a:latin typeface="Arial" panose="020B0604020202020204"/>
                          <a:cs typeface="Arial" panose="020B0604020202020204"/>
                        </a:rPr>
                        <a:t>510</a:t>
                      </a: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配件门脱压钣金构件修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复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93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专用钣修工具的开发及使用操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作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273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14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面漆橘皮缺陷分析与对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策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涂装单项质量分析与解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决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钣金小损伤修复技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术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钣金的修复工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作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16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涂装色差控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制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涂装单项质量分析与解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决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17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涂料的制造工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艺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涂料的组成及对涂膜的性能影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响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18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测色仪的使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用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涂装设备的运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用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29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产品钣金缺陷识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别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工厂常见钣金问题及质量边界样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板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20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液化二氧化碳喷涂认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识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marR="120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新工艺方</a:t>
                      </a:r>
                      <a:r>
                        <a:rPr sz="14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法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556894" y="259079"/>
            <a:ext cx="4597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已开发的技能课件清单（汽修、钣喷方向）：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036" y="598931"/>
            <a:ext cx="10614660" cy="590245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56894" y="259079"/>
            <a:ext cx="391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已开发的技能课件清单（焊接方向）：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182" y="3743959"/>
            <a:ext cx="309753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ABB机器人操作培训——理论培训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81888" y="3743959"/>
            <a:ext cx="309753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ABB机器人操作培训——实战演练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6590" y="3937495"/>
            <a:ext cx="5052415" cy="28521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36080" y="3909237"/>
            <a:ext cx="5065598" cy="2880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6907" y="275844"/>
            <a:ext cx="2654300" cy="74930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培训基地成果：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016000">
              <a:lnSpc>
                <a:spcPct val="100000"/>
              </a:lnSpc>
              <a:spcBef>
                <a:spcPts val="75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整车售后实训基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71131" y="1071372"/>
            <a:ext cx="4200144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9036" y="1071372"/>
            <a:ext cx="4529328" cy="259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859394" y="756284"/>
            <a:ext cx="165036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整车售后实训基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7661" y="92883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高效五菱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6723" y="2511551"/>
            <a:ext cx="2438400" cy="26228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42209" y="2820860"/>
            <a:ext cx="450215" cy="208279"/>
          </a:xfrm>
          <a:custGeom>
            <a:avLst/>
            <a:gdLst/>
            <a:ahLst/>
            <a:cxnLst/>
            <a:rect l="l" t="t" r="r" b="b"/>
            <a:pathLst>
              <a:path w="450215" h="208280">
                <a:moveTo>
                  <a:pt x="6578" y="208089"/>
                </a:moveTo>
                <a:lnTo>
                  <a:pt x="0" y="204241"/>
                </a:lnTo>
                <a:lnTo>
                  <a:pt x="119291" y="0"/>
                </a:lnTo>
                <a:lnTo>
                  <a:pt x="449719" y="0"/>
                </a:lnTo>
                <a:lnTo>
                  <a:pt x="449719" y="5727"/>
                </a:lnTo>
                <a:lnTo>
                  <a:pt x="124764" y="5727"/>
                </a:lnTo>
                <a:lnTo>
                  <a:pt x="121475" y="7619"/>
                </a:lnTo>
                <a:lnTo>
                  <a:pt x="123659" y="7619"/>
                </a:lnTo>
                <a:lnTo>
                  <a:pt x="6578" y="208089"/>
                </a:lnTo>
                <a:close/>
              </a:path>
              <a:path w="450215" h="208280">
                <a:moveTo>
                  <a:pt x="123659" y="7619"/>
                </a:moveTo>
                <a:lnTo>
                  <a:pt x="121475" y="7619"/>
                </a:lnTo>
                <a:lnTo>
                  <a:pt x="124764" y="5727"/>
                </a:lnTo>
                <a:lnTo>
                  <a:pt x="123659" y="7619"/>
                </a:lnTo>
                <a:close/>
              </a:path>
              <a:path w="450215" h="208280">
                <a:moveTo>
                  <a:pt x="449719" y="7619"/>
                </a:moveTo>
                <a:lnTo>
                  <a:pt x="123659" y="7619"/>
                </a:lnTo>
                <a:lnTo>
                  <a:pt x="124764" y="5727"/>
                </a:lnTo>
                <a:lnTo>
                  <a:pt x="449719" y="5727"/>
                </a:lnTo>
                <a:lnTo>
                  <a:pt x="449719" y="761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352927" y="3282581"/>
            <a:ext cx="369570" cy="88265"/>
          </a:xfrm>
          <a:custGeom>
            <a:avLst/>
            <a:gdLst/>
            <a:ahLst/>
            <a:cxnLst/>
            <a:rect l="l" t="t" r="r" b="b"/>
            <a:pathLst>
              <a:path w="369570" h="88264">
                <a:moveTo>
                  <a:pt x="4902" y="87960"/>
                </a:moveTo>
                <a:lnTo>
                  <a:pt x="0" y="82118"/>
                </a:lnTo>
                <a:lnTo>
                  <a:pt x="97891" y="0"/>
                </a:lnTo>
                <a:lnTo>
                  <a:pt x="369163" y="0"/>
                </a:lnTo>
                <a:lnTo>
                  <a:pt x="369163" y="6718"/>
                </a:lnTo>
                <a:lnTo>
                  <a:pt x="101726" y="6718"/>
                </a:lnTo>
                <a:lnTo>
                  <a:pt x="99275" y="7620"/>
                </a:lnTo>
                <a:lnTo>
                  <a:pt x="100652" y="7620"/>
                </a:lnTo>
                <a:lnTo>
                  <a:pt x="4902" y="87960"/>
                </a:lnTo>
                <a:close/>
              </a:path>
              <a:path w="369570" h="88264">
                <a:moveTo>
                  <a:pt x="100652" y="7620"/>
                </a:moveTo>
                <a:lnTo>
                  <a:pt x="99275" y="7620"/>
                </a:lnTo>
                <a:lnTo>
                  <a:pt x="101726" y="6718"/>
                </a:lnTo>
                <a:lnTo>
                  <a:pt x="100652" y="7620"/>
                </a:lnTo>
                <a:close/>
              </a:path>
              <a:path w="369570" h="88264">
                <a:moveTo>
                  <a:pt x="369163" y="7620"/>
                </a:moveTo>
                <a:lnTo>
                  <a:pt x="100652" y="7620"/>
                </a:lnTo>
                <a:lnTo>
                  <a:pt x="101726" y="6718"/>
                </a:lnTo>
                <a:lnTo>
                  <a:pt x="369163" y="6718"/>
                </a:lnTo>
                <a:lnTo>
                  <a:pt x="369163" y="762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37066" y="4484535"/>
            <a:ext cx="383540" cy="231140"/>
          </a:xfrm>
          <a:custGeom>
            <a:avLst/>
            <a:gdLst/>
            <a:ahLst/>
            <a:cxnLst/>
            <a:rect l="l" t="t" r="r" b="b"/>
            <a:pathLst>
              <a:path w="383540" h="231139">
                <a:moveTo>
                  <a:pt x="383031" y="230695"/>
                </a:moveTo>
                <a:lnTo>
                  <a:pt x="101422" y="230695"/>
                </a:lnTo>
                <a:lnTo>
                  <a:pt x="0" y="3098"/>
                </a:lnTo>
                <a:lnTo>
                  <a:pt x="6959" y="0"/>
                </a:lnTo>
                <a:lnTo>
                  <a:pt x="106371" y="223075"/>
                </a:lnTo>
                <a:lnTo>
                  <a:pt x="103898" y="223075"/>
                </a:lnTo>
                <a:lnTo>
                  <a:pt x="107378" y="225336"/>
                </a:lnTo>
                <a:lnTo>
                  <a:pt x="383031" y="225336"/>
                </a:lnTo>
                <a:lnTo>
                  <a:pt x="383031" y="230695"/>
                </a:lnTo>
                <a:close/>
              </a:path>
              <a:path w="383540" h="231139">
                <a:moveTo>
                  <a:pt x="107378" y="225336"/>
                </a:moveTo>
                <a:lnTo>
                  <a:pt x="103898" y="223075"/>
                </a:lnTo>
                <a:lnTo>
                  <a:pt x="106371" y="223075"/>
                </a:lnTo>
                <a:lnTo>
                  <a:pt x="107378" y="225336"/>
                </a:lnTo>
                <a:close/>
              </a:path>
              <a:path w="383540" h="231139">
                <a:moveTo>
                  <a:pt x="383031" y="225336"/>
                </a:moveTo>
                <a:lnTo>
                  <a:pt x="107378" y="225336"/>
                </a:lnTo>
                <a:lnTo>
                  <a:pt x="106371" y="223075"/>
                </a:lnTo>
                <a:lnTo>
                  <a:pt x="383031" y="223075"/>
                </a:lnTo>
                <a:lnTo>
                  <a:pt x="383031" y="225336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11160" y="3216351"/>
            <a:ext cx="375285" cy="186690"/>
          </a:xfrm>
          <a:custGeom>
            <a:avLst/>
            <a:gdLst/>
            <a:ahLst/>
            <a:cxnLst/>
            <a:rect l="l" t="t" r="r" b="b"/>
            <a:pathLst>
              <a:path w="375284" h="186689">
                <a:moveTo>
                  <a:pt x="256718" y="7620"/>
                </a:moveTo>
                <a:lnTo>
                  <a:pt x="0" y="7620"/>
                </a:lnTo>
                <a:lnTo>
                  <a:pt x="0" y="0"/>
                </a:lnTo>
                <a:lnTo>
                  <a:pt x="260934" y="0"/>
                </a:lnTo>
                <a:lnTo>
                  <a:pt x="264573" y="5829"/>
                </a:lnTo>
                <a:lnTo>
                  <a:pt x="255600" y="5829"/>
                </a:lnTo>
                <a:lnTo>
                  <a:pt x="256718" y="7620"/>
                </a:lnTo>
                <a:close/>
              </a:path>
              <a:path w="375284" h="186689">
                <a:moveTo>
                  <a:pt x="368465" y="186601"/>
                </a:moveTo>
                <a:lnTo>
                  <a:pt x="255600" y="5829"/>
                </a:lnTo>
                <a:lnTo>
                  <a:pt x="258825" y="7620"/>
                </a:lnTo>
                <a:lnTo>
                  <a:pt x="265691" y="7620"/>
                </a:lnTo>
                <a:lnTo>
                  <a:pt x="374929" y="182575"/>
                </a:lnTo>
                <a:lnTo>
                  <a:pt x="368465" y="186601"/>
                </a:lnTo>
                <a:close/>
              </a:path>
              <a:path w="375284" h="186689">
                <a:moveTo>
                  <a:pt x="265691" y="7620"/>
                </a:moveTo>
                <a:lnTo>
                  <a:pt x="258825" y="7620"/>
                </a:lnTo>
                <a:lnTo>
                  <a:pt x="255600" y="5829"/>
                </a:lnTo>
                <a:lnTo>
                  <a:pt x="264573" y="5829"/>
                </a:lnTo>
                <a:lnTo>
                  <a:pt x="265691" y="762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48042" y="4657788"/>
            <a:ext cx="480059" cy="211454"/>
          </a:xfrm>
          <a:custGeom>
            <a:avLst/>
            <a:gdLst/>
            <a:ahLst/>
            <a:cxnLst/>
            <a:rect l="l" t="t" r="r" b="b"/>
            <a:pathLst>
              <a:path w="480059" h="211454">
                <a:moveTo>
                  <a:pt x="270446" y="204546"/>
                </a:moveTo>
                <a:lnTo>
                  <a:pt x="474052" y="0"/>
                </a:lnTo>
                <a:lnTo>
                  <a:pt x="479450" y="5384"/>
                </a:lnTo>
                <a:lnTo>
                  <a:pt x="282312" y="203415"/>
                </a:lnTo>
                <a:lnTo>
                  <a:pt x="273151" y="203415"/>
                </a:lnTo>
                <a:lnTo>
                  <a:pt x="270446" y="204546"/>
                </a:lnTo>
                <a:close/>
              </a:path>
              <a:path w="480059" h="211454">
                <a:moveTo>
                  <a:pt x="274726" y="211035"/>
                </a:moveTo>
                <a:lnTo>
                  <a:pt x="0" y="211035"/>
                </a:lnTo>
                <a:lnTo>
                  <a:pt x="0" y="203415"/>
                </a:lnTo>
                <a:lnTo>
                  <a:pt x="271571" y="203415"/>
                </a:lnTo>
                <a:lnTo>
                  <a:pt x="270446" y="204546"/>
                </a:lnTo>
                <a:lnTo>
                  <a:pt x="281186" y="204546"/>
                </a:lnTo>
                <a:lnTo>
                  <a:pt x="274726" y="211035"/>
                </a:lnTo>
                <a:close/>
              </a:path>
              <a:path w="480059" h="211454">
                <a:moveTo>
                  <a:pt x="281186" y="204546"/>
                </a:moveTo>
                <a:lnTo>
                  <a:pt x="270446" y="204546"/>
                </a:lnTo>
                <a:lnTo>
                  <a:pt x="273151" y="203415"/>
                </a:lnTo>
                <a:lnTo>
                  <a:pt x="282312" y="203415"/>
                </a:lnTo>
                <a:lnTo>
                  <a:pt x="281186" y="204546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86367" y="2458885"/>
            <a:ext cx="1526476" cy="973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26790" y="3094596"/>
            <a:ext cx="1509115" cy="973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26372" y="4350727"/>
            <a:ext cx="1480693" cy="969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87097" y="4462754"/>
            <a:ext cx="1624342" cy="9798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25158" y="2878162"/>
            <a:ext cx="1509115" cy="9697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608366" y="5081206"/>
            <a:ext cx="2515235" cy="9194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15"/>
              </a:spcBef>
            </a:pPr>
            <a:r>
              <a:rPr sz="2100" spc="40" dirty="0">
                <a:latin typeface="黑体" panose="02010609060101010101" charset="-122"/>
                <a:cs typeface="黑体" panose="02010609060101010101" charset="-122"/>
              </a:rPr>
              <a:t>精益制造系</a:t>
            </a:r>
            <a:r>
              <a:rPr sz="2100" spc="35" dirty="0">
                <a:latin typeface="黑体" panose="02010609060101010101" charset="-122"/>
                <a:cs typeface="黑体" panose="02010609060101010101" charset="-122"/>
              </a:rPr>
              <a:t>统</a:t>
            </a:r>
            <a:r>
              <a:rPr sz="2100" spc="-59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50" spc="10" dirty="0">
                <a:latin typeface="Arial Black" panose="020B0A04020102020204"/>
                <a:cs typeface="Arial Black" panose="020B0A04020102020204"/>
              </a:rPr>
              <a:t>LMS</a:t>
            </a:r>
            <a:r>
              <a:rPr sz="1850" spc="10" dirty="0">
                <a:latin typeface="宋体" panose="02010600030101010101" pitchFamily="2" charset="-122"/>
                <a:cs typeface="宋体" panose="02010600030101010101" pitchFamily="2" charset="-122"/>
              </a:rPr>
              <a:t>（  </a:t>
            </a:r>
            <a:r>
              <a:rPr sz="1850" spc="5" dirty="0">
                <a:latin typeface="Times New Roman" panose="02020603050405020304"/>
                <a:cs typeface="Times New Roman" panose="02020603050405020304"/>
              </a:rPr>
              <a:t>Lean Manufacturing  </a:t>
            </a:r>
            <a:r>
              <a:rPr sz="1850" spc="10" dirty="0">
                <a:latin typeface="Times New Roman" panose="02020603050405020304"/>
                <a:cs typeface="Times New Roman" panose="02020603050405020304"/>
              </a:rPr>
              <a:t>System</a:t>
            </a:r>
            <a:r>
              <a:rPr sz="1850" spc="10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8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77083" y="2659379"/>
            <a:ext cx="1819910" cy="1906905"/>
          </a:xfrm>
          <a:custGeom>
            <a:avLst/>
            <a:gdLst/>
            <a:ahLst/>
            <a:cxnLst/>
            <a:rect l="l" t="t" r="r" b="b"/>
            <a:pathLst>
              <a:path w="1819910" h="1906904">
                <a:moveTo>
                  <a:pt x="1819656" y="1906524"/>
                </a:moveTo>
                <a:lnTo>
                  <a:pt x="0" y="1906524"/>
                </a:lnTo>
                <a:lnTo>
                  <a:pt x="909828" y="0"/>
                </a:lnTo>
                <a:lnTo>
                  <a:pt x="1819656" y="1906524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54858" y="2626563"/>
            <a:ext cx="1865630" cy="1953895"/>
          </a:xfrm>
          <a:custGeom>
            <a:avLst/>
            <a:gdLst/>
            <a:ahLst/>
            <a:cxnLst/>
            <a:rect l="l" t="t" r="r" b="b"/>
            <a:pathLst>
              <a:path w="1865629" h="1953895">
                <a:moveTo>
                  <a:pt x="1865223" y="1953577"/>
                </a:moveTo>
                <a:lnTo>
                  <a:pt x="0" y="1953577"/>
                </a:lnTo>
                <a:lnTo>
                  <a:pt x="932611" y="0"/>
                </a:lnTo>
                <a:lnTo>
                  <a:pt x="951382" y="39319"/>
                </a:lnTo>
                <a:lnTo>
                  <a:pt x="919721" y="39319"/>
                </a:lnTo>
                <a:lnTo>
                  <a:pt x="932611" y="66321"/>
                </a:lnTo>
                <a:lnTo>
                  <a:pt x="45302" y="1925002"/>
                </a:lnTo>
                <a:lnTo>
                  <a:pt x="22656" y="1925002"/>
                </a:lnTo>
                <a:lnTo>
                  <a:pt x="35547" y="1945436"/>
                </a:lnTo>
                <a:lnTo>
                  <a:pt x="1861337" y="1945436"/>
                </a:lnTo>
                <a:lnTo>
                  <a:pt x="1865223" y="1953577"/>
                </a:lnTo>
                <a:close/>
              </a:path>
              <a:path w="1865629" h="1953895">
                <a:moveTo>
                  <a:pt x="932611" y="66321"/>
                </a:moveTo>
                <a:lnTo>
                  <a:pt x="919721" y="39319"/>
                </a:lnTo>
                <a:lnTo>
                  <a:pt x="945502" y="39319"/>
                </a:lnTo>
                <a:lnTo>
                  <a:pt x="932611" y="66321"/>
                </a:lnTo>
                <a:close/>
              </a:path>
              <a:path w="1865629" h="1953895">
                <a:moveTo>
                  <a:pt x="1829676" y="1945436"/>
                </a:moveTo>
                <a:lnTo>
                  <a:pt x="932611" y="66321"/>
                </a:lnTo>
                <a:lnTo>
                  <a:pt x="945502" y="39319"/>
                </a:lnTo>
                <a:lnTo>
                  <a:pt x="951382" y="39319"/>
                </a:lnTo>
                <a:lnTo>
                  <a:pt x="1851582" y="1925002"/>
                </a:lnTo>
                <a:lnTo>
                  <a:pt x="1842579" y="1925002"/>
                </a:lnTo>
                <a:lnTo>
                  <a:pt x="1829676" y="1945436"/>
                </a:lnTo>
                <a:close/>
              </a:path>
              <a:path w="1865629" h="1953895">
                <a:moveTo>
                  <a:pt x="35547" y="1945436"/>
                </a:moveTo>
                <a:lnTo>
                  <a:pt x="22656" y="1925002"/>
                </a:lnTo>
                <a:lnTo>
                  <a:pt x="45302" y="1925002"/>
                </a:lnTo>
                <a:lnTo>
                  <a:pt x="35547" y="1945436"/>
                </a:lnTo>
                <a:close/>
              </a:path>
              <a:path w="1865629" h="1953895">
                <a:moveTo>
                  <a:pt x="1829676" y="1945436"/>
                </a:moveTo>
                <a:lnTo>
                  <a:pt x="35547" y="1945436"/>
                </a:lnTo>
                <a:lnTo>
                  <a:pt x="45302" y="1925002"/>
                </a:lnTo>
                <a:lnTo>
                  <a:pt x="1819921" y="1925002"/>
                </a:lnTo>
                <a:lnTo>
                  <a:pt x="1829676" y="1945436"/>
                </a:lnTo>
                <a:close/>
              </a:path>
              <a:path w="1865629" h="1953895">
                <a:moveTo>
                  <a:pt x="1861337" y="1945436"/>
                </a:moveTo>
                <a:lnTo>
                  <a:pt x="1829676" y="1945436"/>
                </a:lnTo>
                <a:lnTo>
                  <a:pt x="1842579" y="1925002"/>
                </a:lnTo>
                <a:lnTo>
                  <a:pt x="1851582" y="1925002"/>
                </a:lnTo>
                <a:lnTo>
                  <a:pt x="1861337" y="1945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82127" y="4906479"/>
            <a:ext cx="3357879" cy="1519555"/>
          </a:xfrm>
          <a:custGeom>
            <a:avLst/>
            <a:gdLst/>
            <a:ahLst/>
            <a:cxnLst/>
            <a:rect l="l" t="t" r="r" b="b"/>
            <a:pathLst>
              <a:path w="3357879" h="1519554">
                <a:moveTo>
                  <a:pt x="3357321" y="1519339"/>
                </a:moveTo>
                <a:lnTo>
                  <a:pt x="0" y="1519339"/>
                </a:lnTo>
                <a:lnTo>
                  <a:pt x="645452" y="0"/>
                </a:lnTo>
                <a:lnTo>
                  <a:pt x="2711856" y="0"/>
                </a:lnTo>
                <a:lnTo>
                  <a:pt x="3357321" y="1519339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68970" y="4892192"/>
            <a:ext cx="3383915" cy="1548130"/>
          </a:xfrm>
          <a:custGeom>
            <a:avLst/>
            <a:gdLst/>
            <a:ahLst/>
            <a:cxnLst/>
            <a:rect l="l" t="t" r="r" b="b"/>
            <a:pathLst>
              <a:path w="3383915" h="1548129">
                <a:moveTo>
                  <a:pt x="3370478" y="1547914"/>
                </a:moveTo>
                <a:lnTo>
                  <a:pt x="13157" y="1547914"/>
                </a:lnTo>
                <a:lnTo>
                  <a:pt x="0" y="1528038"/>
                </a:lnTo>
                <a:lnTo>
                  <a:pt x="645464" y="8712"/>
                </a:lnTo>
                <a:lnTo>
                  <a:pt x="658609" y="0"/>
                </a:lnTo>
                <a:lnTo>
                  <a:pt x="2725013" y="0"/>
                </a:lnTo>
                <a:lnTo>
                  <a:pt x="2738170" y="8712"/>
                </a:lnTo>
                <a:lnTo>
                  <a:pt x="2742913" y="19875"/>
                </a:lnTo>
                <a:lnTo>
                  <a:pt x="671753" y="19875"/>
                </a:lnTo>
                <a:lnTo>
                  <a:pt x="658609" y="28575"/>
                </a:lnTo>
                <a:lnTo>
                  <a:pt x="668058" y="28575"/>
                </a:lnTo>
                <a:lnTo>
                  <a:pt x="34739" y="1519339"/>
                </a:lnTo>
                <a:lnTo>
                  <a:pt x="13157" y="1519339"/>
                </a:lnTo>
                <a:lnTo>
                  <a:pt x="26301" y="1539201"/>
                </a:lnTo>
                <a:lnTo>
                  <a:pt x="3376240" y="1539201"/>
                </a:lnTo>
                <a:lnTo>
                  <a:pt x="3370478" y="1547914"/>
                </a:lnTo>
                <a:close/>
              </a:path>
              <a:path w="3383915" h="1548129">
                <a:moveTo>
                  <a:pt x="668058" y="28575"/>
                </a:moveTo>
                <a:lnTo>
                  <a:pt x="658609" y="28575"/>
                </a:lnTo>
                <a:lnTo>
                  <a:pt x="671753" y="19875"/>
                </a:lnTo>
                <a:lnTo>
                  <a:pt x="668058" y="28575"/>
                </a:lnTo>
                <a:close/>
              </a:path>
              <a:path w="3383915" h="1548129">
                <a:moveTo>
                  <a:pt x="2715564" y="28575"/>
                </a:moveTo>
                <a:lnTo>
                  <a:pt x="668058" y="28575"/>
                </a:lnTo>
                <a:lnTo>
                  <a:pt x="671753" y="19875"/>
                </a:lnTo>
                <a:lnTo>
                  <a:pt x="2711869" y="19875"/>
                </a:lnTo>
                <a:lnTo>
                  <a:pt x="2715564" y="28575"/>
                </a:lnTo>
                <a:close/>
              </a:path>
              <a:path w="3383915" h="1548129">
                <a:moveTo>
                  <a:pt x="3357321" y="1539201"/>
                </a:moveTo>
                <a:lnTo>
                  <a:pt x="2711869" y="19875"/>
                </a:lnTo>
                <a:lnTo>
                  <a:pt x="2725013" y="28575"/>
                </a:lnTo>
                <a:lnTo>
                  <a:pt x="2746609" y="28575"/>
                </a:lnTo>
                <a:lnTo>
                  <a:pt x="3379927" y="1519339"/>
                </a:lnTo>
                <a:lnTo>
                  <a:pt x="3370478" y="1519339"/>
                </a:lnTo>
                <a:lnTo>
                  <a:pt x="3357321" y="1539201"/>
                </a:lnTo>
                <a:close/>
              </a:path>
              <a:path w="3383915" h="1548129">
                <a:moveTo>
                  <a:pt x="2746609" y="28575"/>
                </a:moveTo>
                <a:lnTo>
                  <a:pt x="2725013" y="28575"/>
                </a:lnTo>
                <a:lnTo>
                  <a:pt x="2711869" y="19875"/>
                </a:lnTo>
                <a:lnTo>
                  <a:pt x="2742913" y="19875"/>
                </a:lnTo>
                <a:lnTo>
                  <a:pt x="2746609" y="28575"/>
                </a:lnTo>
                <a:close/>
              </a:path>
              <a:path w="3383915" h="1548129">
                <a:moveTo>
                  <a:pt x="26301" y="1539201"/>
                </a:moveTo>
                <a:lnTo>
                  <a:pt x="13157" y="1519339"/>
                </a:lnTo>
                <a:lnTo>
                  <a:pt x="34739" y="1519339"/>
                </a:lnTo>
                <a:lnTo>
                  <a:pt x="26301" y="1539201"/>
                </a:lnTo>
                <a:close/>
              </a:path>
              <a:path w="3383915" h="1548129">
                <a:moveTo>
                  <a:pt x="3357321" y="1539201"/>
                </a:moveTo>
                <a:lnTo>
                  <a:pt x="26301" y="1539201"/>
                </a:lnTo>
                <a:lnTo>
                  <a:pt x="34739" y="1519339"/>
                </a:lnTo>
                <a:lnTo>
                  <a:pt x="3348882" y="1519339"/>
                </a:lnTo>
                <a:lnTo>
                  <a:pt x="3357321" y="1539201"/>
                </a:lnTo>
                <a:close/>
              </a:path>
              <a:path w="3383915" h="1548129">
                <a:moveTo>
                  <a:pt x="3376240" y="1539201"/>
                </a:moveTo>
                <a:lnTo>
                  <a:pt x="3357321" y="1539201"/>
                </a:lnTo>
                <a:lnTo>
                  <a:pt x="3370478" y="1519339"/>
                </a:lnTo>
                <a:lnTo>
                  <a:pt x="3379927" y="1519339"/>
                </a:lnTo>
                <a:lnTo>
                  <a:pt x="3383622" y="1528038"/>
                </a:lnTo>
                <a:lnTo>
                  <a:pt x="3376240" y="1539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636264" y="4701540"/>
            <a:ext cx="119380" cy="271780"/>
          </a:xfrm>
          <a:custGeom>
            <a:avLst/>
            <a:gdLst/>
            <a:ahLst/>
            <a:cxnLst/>
            <a:rect l="l" t="t" r="r" b="b"/>
            <a:pathLst>
              <a:path w="119379" h="271779">
                <a:moveTo>
                  <a:pt x="118872" y="59436"/>
                </a:moveTo>
                <a:lnTo>
                  <a:pt x="0" y="59436"/>
                </a:lnTo>
                <a:lnTo>
                  <a:pt x="59436" y="0"/>
                </a:lnTo>
                <a:lnTo>
                  <a:pt x="118872" y="59436"/>
                </a:lnTo>
                <a:close/>
              </a:path>
              <a:path w="119379" h="271779">
                <a:moveTo>
                  <a:pt x="89915" y="271272"/>
                </a:moveTo>
                <a:lnTo>
                  <a:pt x="28956" y="271272"/>
                </a:lnTo>
                <a:lnTo>
                  <a:pt x="28956" y="59436"/>
                </a:lnTo>
                <a:lnTo>
                  <a:pt x="89915" y="59436"/>
                </a:lnTo>
                <a:lnTo>
                  <a:pt x="89915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393947" y="4701540"/>
            <a:ext cx="119380" cy="271780"/>
          </a:xfrm>
          <a:custGeom>
            <a:avLst/>
            <a:gdLst/>
            <a:ahLst/>
            <a:cxnLst/>
            <a:rect l="l" t="t" r="r" b="b"/>
            <a:pathLst>
              <a:path w="119379" h="271779">
                <a:moveTo>
                  <a:pt x="118872" y="59436"/>
                </a:moveTo>
                <a:lnTo>
                  <a:pt x="0" y="59436"/>
                </a:lnTo>
                <a:lnTo>
                  <a:pt x="59436" y="0"/>
                </a:lnTo>
                <a:lnTo>
                  <a:pt x="118872" y="59436"/>
                </a:lnTo>
                <a:close/>
              </a:path>
              <a:path w="119379" h="271779">
                <a:moveTo>
                  <a:pt x="89915" y="271272"/>
                </a:moveTo>
                <a:lnTo>
                  <a:pt x="28955" y="271272"/>
                </a:lnTo>
                <a:lnTo>
                  <a:pt x="28955" y="59436"/>
                </a:lnTo>
                <a:lnTo>
                  <a:pt x="89915" y="59436"/>
                </a:lnTo>
                <a:lnTo>
                  <a:pt x="89915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150107" y="4701540"/>
            <a:ext cx="120650" cy="271780"/>
          </a:xfrm>
          <a:custGeom>
            <a:avLst/>
            <a:gdLst/>
            <a:ahLst/>
            <a:cxnLst/>
            <a:rect l="l" t="t" r="r" b="b"/>
            <a:pathLst>
              <a:path w="120650" h="271779">
                <a:moveTo>
                  <a:pt x="120395" y="59436"/>
                </a:moveTo>
                <a:lnTo>
                  <a:pt x="0" y="59436"/>
                </a:lnTo>
                <a:lnTo>
                  <a:pt x="60960" y="0"/>
                </a:lnTo>
                <a:lnTo>
                  <a:pt x="120395" y="59436"/>
                </a:lnTo>
                <a:close/>
              </a:path>
              <a:path w="120650" h="271779">
                <a:moveTo>
                  <a:pt x="91440" y="271272"/>
                </a:moveTo>
                <a:lnTo>
                  <a:pt x="30480" y="271272"/>
                </a:lnTo>
                <a:lnTo>
                  <a:pt x="30480" y="59436"/>
                </a:lnTo>
                <a:lnTo>
                  <a:pt x="91440" y="59436"/>
                </a:lnTo>
                <a:lnTo>
                  <a:pt x="91440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63951" y="4701540"/>
            <a:ext cx="121920" cy="271780"/>
          </a:xfrm>
          <a:custGeom>
            <a:avLst/>
            <a:gdLst/>
            <a:ahLst/>
            <a:cxnLst/>
            <a:rect l="l" t="t" r="r" b="b"/>
            <a:pathLst>
              <a:path w="121919" h="271779">
                <a:moveTo>
                  <a:pt x="121920" y="60960"/>
                </a:moveTo>
                <a:lnTo>
                  <a:pt x="0" y="60960"/>
                </a:lnTo>
                <a:lnTo>
                  <a:pt x="60960" y="0"/>
                </a:lnTo>
                <a:lnTo>
                  <a:pt x="121920" y="60960"/>
                </a:lnTo>
                <a:close/>
              </a:path>
              <a:path w="121919" h="271779">
                <a:moveTo>
                  <a:pt x="91440" y="271272"/>
                </a:moveTo>
                <a:lnTo>
                  <a:pt x="30480" y="271272"/>
                </a:lnTo>
                <a:lnTo>
                  <a:pt x="30480" y="60960"/>
                </a:lnTo>
                <a:lnTo>
                  <a:pt x="91440" y="60960"/>
                </a:lnTo>
                <a:lnTo>
                  <a:pt x="91440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20896" y="4701540"/>
            <a:ext cx="121920" cy="271780"/>
          </a:xfrm>
          <a:custGeom>
            <a:avLst/>
            <a:gdLst/>
            <a:ahLst/>
            <a:cxnLst/>
            <a:rect l="l" t="t" r="r" b="b"/>
            <a:pathLst>
              <a:path w="121920" h="271779">
                <a:moveTo>
                  <a:pt x="121919" y="60960"/>
                </a:moveTo>
                <a:lnTo>
                  <a:pt x="0" y="60960"/>
                </a:lnTo>
                <a:lnTo>
                  <a:pt x="60959" y="0"/>
                </a:lnTo>
                <a:lnTo>
                  <a:pt x="121919" y="60960"/>
                </a:lnTo>
                <a:close/>
              </a:path>
              <a:path w="121920" h="271779">
                <a:moveTo>
                  <a:pt x="91439" y="271272"/>
                </a:moveTo>
                <a:lnTo>
                  <a:pt x="30479" y="271272"/>
                </a:lnTo>
                <a:lnTo>
                  <a:pt x="30479" y="60960"/>
                </a:lnTo>
                <a:lnTo>
                  <a:pt x="91439" y="60960"/>
                </a:lnTo>
                <a:lnTo>
                  <a:pt x="91439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84895" y="5962948"/>
            <a:ext cx="2957195" cy="0"/>
          </a:xfrm>
          <a:custGeom>
            <a:avLst/>
            <a:gdLst/>
            <a:ahLst/>
            <a:cxnLst/>
            <a:rect l="l" t="t" r="r" b="b"/>
            <a:pathLst>
              <a:path w="2957195">
                <a:moveTo>
                  <a:pt x="0" y="0"/>
                </a:moveTo>
                <a:lnTo>
                  <a:pt x="2956826" y="0"/>
                </a:lnTo>
              </a:path>
            </a:pathLst>
          </a:custGeom>
          <a:ln w="300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071116" y="5461558"/>
            <a:ext cx="2690495" cy="73660"/>
          </a:xfrm>
          <a:custGeom>
            <a:avLst/>
            <a:gdLst/>
            <a:ahLst/>
            <a:cxnLst/>
            <a:rect l="l" t="t" r="r" b="b"/>
            <a:pathLst>
              <a:path w="2690495" h="73660">
                <a:moveTo>
                  <a:pt x="469" y="73113"/>
                </a:moveTo>
                <a:lnTo>
                  <a:pt x="0" y="44551"/>
                </a:lnTo>
                <a:lnTo>
                  <a:pt x="2689618" y="0"/>
                </a:lnTo>
                <a:lnTo>
                  <a:pt x="2690101" y="28575"/>
                </a:lnTo>
                <a:lnTo>
                  <a:pt x="469" y="73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939497" y="4906314"/>
            <a:ext cx="0" cy="584200"/>
          </a:xfrm>
          <a:custGeom>
            <a:avLst/>
            <a:gdLst/>
            <a:ahLst/>
            <a:cxnLst/>
            <a:rect l="l" t="t" r="r" b="b"/>
            <a:pathLst>
              <a:path h="584200">
                <a:moveTo>
                  <a:pt x="0" y="0"/>
                </a:moveTo>
                <a:lnTo>
                  <a:pt x="0" y="583844"/>
                </a:lnTo>
              </a:path>
            </a:pathLst>
          </a:custGeom>
          <a:ln w="294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06297" y="4838268"/>
            <a:ext cx="0" cy="652145"/>
          </a:xfrm>
          <a:custGeom>
            <a:avLst/>
            <a:gdLst/>
            <a:ahLst/>
            <a:cxnLst/>
            <a:rect l="l" t="t" r="r" b="b"/>
            <a:pathLst>
              <a:path h="652145">
                <a:moveTo>
                  <a:pt x="0" y="0"/>
                </a:moveTo>
                <a:lnTo>
                  <a:pt x="0" y="651890"/>
                </a:lnTo>
              </a:path>
            </a:pathLst>
          </a:custGeom>
          <a:ln w="294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907792" y="4701540"/>
            <a:ext cx="120650" cy="271780"/>
          </a:xfrm>
          <a:custGeom>
            <a:avLst/>
            <a:gdLst/>
            <a:ahLst/>
            <a:cxnLst/>
            <a:rect l="l" t="t" r="r" b="b"/>
            <a:pathLst>
              <a:path w="120650" h="271779">
                <a:moveTo>
                  <a:pt x="120395" y="60960"/>
                </a:moveTo>
                <a:lnTo>
                  <a:pt x="0" y="60960"/>
                </a:lnTo>
                <a:lnTo>
                  <a:pt x="59435" y="0"/>
                </a:lnTo>
                <a:lnTo>
                  <a:pt x="120395" y="60960"/>
                </a:lnTo>
                <a:close/>
              </a:path>
              <a:path w="120650" h="271779">
                <a:moveTo>
                  <a:pt x="89915" y="271272"/>
                </a:moveTo>
                <a:lnTo>
                  <a:pt x="28956" y="271272"/>
                </a:lnTo>
                <a:lnTo>
                  <a:pt x="28956" y="60960"/>
                </a:lnTo>
                <a:lnTo>
                  <a:pt x="89915" y="60960"/>
                </a:lnTo>
                <a:lnTo>
                  <a:pt x="89915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878579" y="4701540"/>
            <a:ext cx="121920" cy="271780"/>
          </a:xfrm>
          <a:custGeom>
            <a:avLst/>
            <a:gdLst/>
            <a:ahLst/>
            <a:cxnLst/>
            <a:rect l="l" t="t" r="r" b="b"/>
            <a:pathLst>
              <a:path w="121920" h="271779">
                <a:moveTo>
                  <a:pt x="121920" y="60960"/>
                </a:moveTo>
                <a:lnTo>
                  <a:pt x="0" y="60960"/>
                </a:lnTo>
                <a:lnTo>
                  <a:pt x="60960" y="0"/>
                </a:lnTo>
                <a:lnTo>
                  <a:pt x="121920" y="60960"/>
                </a:lnTo>
                <a:close/>
              </a:path>
              <a:path w="121920" h="271779">
                <a:moveTo>
                  <a:pt x="91440" y="271272"/>
                </a:moveTo>
                <a:lnTo>
                  <a:pt x="30480" y="271272"/>
                </a:lnTo>
                <a:lnTo>
                  <a:pt x="30480" y="60960"/>
                </a:lnTo>
                <a:lnTo>
                  <a:pt x="91440" y="60960"/>
                </a:lnTo>
                <a:lnTo>
                  <a:pt x="91440" y="271272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017786" y="3332645"/>
            <a:ext cx="1163320" cy="11760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57150" marR="135890" indent="35560">
              <a:lnSpc>
                <a:spcPct val="105000"/>
              </a:lnSpc>
              <a:spcBef>
                <a:spcPts val="240"/>
              </a:spcBef>
              <a:tabLst>
                <a:tab pos="49720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安 全 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Safety 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人员	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People 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质量	Quali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t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y 响应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57150" marR="5080" indent="-45085">
              <a:lnSpc>
                <a:spcPct val="100000"/>
              </a:lnSpc>
              <a:tabLst>
                <a:tab pos="497205" algn="l"/>
              </a:tabLst>
            </a:pPr>
            <a:r>
              <a:rPr sz="1200" spc="-40" dirty="0">
                <a:latin typeface="微软雅黑" panose="020B0503020204020204" charset="-122"/>
                <a:cs typeface="微软雅黑" panose="020B0503020204020204" charset="-122"/>
              </a:rPr>
              <a:t>R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esp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on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i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e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n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es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s 成本	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Cost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55035" y="2394204"/>
            <a:ext cx="1381125" cy="929640"/>
          </a:xfrm>
          <a:custGeom>
            <a:avLst/>
            <a:gdLst/>
            <a:ahLst/>
            <a:cxnLst/>
            <a:rect l="l" t="t" r="r" b="b"/>
            <a:pathLst>
              <a:path w="1381125" h="929639">
                <a:moveTo>
                  <a:pt x="986044" y="170688"/>
                </a:moveTo>
                <a:lnTo>
                  <a:pt x="784860" y="170688"/>
                </a:lnTo>
                <a:lnTo>
                  <a:pt x="1031748" y="0"/>
                </a:lnTo>
                <a:lnTo>
                  <a:pt x="986044" y="170688"/>
                </a:lnTo>
                <a:close/>
              </a:path>
              <a:path w="1381125" h="929639">
                <a:moveTo>
                  <a:pt x="969313" y="233172"/>
                </a:moveTo>
                <a:lnTo>
                  <a:pt x="586739" y="233172"/>
                </a:lnTo>
                <a:lnTo>
                  <a:pt x="702563" y="28956"/>
                </a:lnTo>
                <a:lnTo>
                  <a:pt x="784860" y="170688"/>
                </a:lnTo>
                <a:lnTo>
                  <a:pt x="986044" y="170688"/>
                </a:lnTo>
                <a:lnTo>
                  <a:pt x="969313" y="233172"/>
                </a:lnTo>
                <a:close/>
              </a:path>
              <a:path w="1381125" h="929639">
                <a:moveTo>
                  <a:pt x="961152" y="263652"/>
                </a:moveTo>
                <a:lnTo>
                  <a:pt x="377951" y="263652"/>
                </a:lnTo>
                <a:lnTo>
                  <a:pt x="367284" y="48768"/>
                </a:lnTo>
                <a:lnTo>
                  <a:pt x="586739" y="233172"/>
                </a:lnTo>
                <a:lnTo>
                  <a:pt x="969313" y="233172"/>
                </a:lnTo>
                <a:lnTo>
                  <a:pt x="961152" y="263652"/>
                </a:lnTo>
                <a:close/>
              </a:path>
              <a:path w="1381125" h="929639">
                <a:moveTo>
                  <a:pt x="1118761" y="278892"/>
                </a:moveTo>
                <a:lnTo>
                  <a:pt x="957072" y="278892"/>
                </a:lnTo>
                <a:lnTo>
                  <a:pt x="1196339" y="195072"/>
                </a:lnTo>
                <a:lnTo>
                  <a:pt x="1118761" y="278892"/>
                </a:lnTo>
                <a:close/>
              </a:path>
              <a:path w="1381125" h="929639">
                <a:moveTo>
                  <a:pt x="211836" y="929640"/>
                </a:moveTo>
                <a:lnTo>
                  <a:pt x="239268" y="765048"/>
                </a:lnTo>
                <a:lnTo>
                  <a:pt x="28956" y="699516"/>
                </a:lnTo>
                <a:lnTo>
                  <a:pt x="178307" y="606552"/>
                </a:lnTo>
                <a:lnTo>
                  <a:pt x="0" y="441960"/>
                </a:lnTo>
                <a:lnTo>
                  <a:pt x="252983" y="429768"/>
                </a:lnTo>
                <a:lnTo>
                  <a:pt x="117347" y="233172"/>
                </a:lnTo>
                <a:lnTo>
                  <a:pt x="377951" y="263652"/>
                </a:lnTo>
                <a:lnTo>
                  <a:pt x="961152" y="263652"/>
                </a:lnTo>
                <a:lnTo>
                  <a:pt x="957072" y="278892"/>
                </a:lnTo>
                <a:lnTo>
                  <a:pt x="1118761" y="278892"/>
                </a:lnTo>
                <a:lnTo>
                  <a:pt x="1063752" y="338328"/>
                </a:lnTo>
                <a:lnTo>
                  <a:pt x="1380743" y="409956"/>
                </a:lnTo>
                <a:lnTo>
                  <a:pt x="1071372" y="486156"/>
                </a:lnTo>
                <a:lnTo>
                  <a:pt x="1130808" y="594360"/>
                </a:lnTo>
                <a:lnTo>
                  <a:pt x="1005839" y="620268"/>
                </a:lnTo>
                <a:lnTo>
                  <a:pt x="1053575" y="697992"/>
                </a:lnTo>
                <a:lnTo>
                  <a:pt x="877824" y="697992"/>
                </a:lnTo>
                <a:lnTo>
                  <a:pt x="874483" y="745236"/>
                </a:lnTo>
                <a:lnTo>
                  <a:pt x="711708" y="745236"/>
                </a:lnTo>
                <a:lnTo>
                  <a:pt x="693246" y="784860"/>
                </a:lnTo>
                <a:lnTo>
                  <a:pt x="557784" y="784860"/>
                </a:lnTo>
                <a:lnTo>
                  <a:pt x="550510" y="792480"/>
                </a:lnTo>
                <a:lnTo>
                  <a:pt x="406908" y="792480"/>
                </a:lnTo>
                <a:lnTo>
                  <a:pt x="211836" y="929640"/>
                </a:lnTo>
                <a:close/>
              </a:path>
              <a:path w="1381125" h="929639">
                <a:moveTo>
                  <a:pt x="1124712" y="813816"/>
                </a:moveTo>
                <a:lnTo>
                  <a:pt x="877824" y="697992"/>
                </a:lnTo>
                <a:lnTo>
                  <a:pt x="1053575" y="697992"/>
                </a:lnTo>
                <a:lnTo>
                  <a:pt x="1124712" y="813816"/>
                </a:lnTo>
                <a:close/>
              </a:path>
              <a:path w="1381125" h="929639">
                <a:moveTo>
                  <a:pt x="867155" y="848868"/>
                </a:moveTo>
                <a:lnTo>
                  <a:pt x="711708" y="745236"/>
                </a:lnTo>
                <a:lnTo>
                  <a:pt x="874483" y="745236"/>
                </a:lnTo>
                <a:lnTo>
                  <a:pt x="867155" y="848868"/>
                </a:lnTo>
                <a:close/>
              </a:path>
              <a:path w="1381125" h="929639">
                <a:moveTo>
                  <a:pt x="649224" y="879348"/>
                </a:moveTo>
                <a:lnTo>
                  <a:pt x="557784" y="784860"/>
                </a:lnTo>
                <a:lnTo>
                  <a:pt x="693246" y="784860"/>
                </a:lnTo>
                <a:lnTo>
                  <a:pt x="649224" y="879348"/>
                </a:lnTo>
                <a:close/>
              </a:path>
              <a:path w="1381125" h="929639">
                <a:moveTo>
                  <a:pt x="461772" y="885444"/>
                </a:moveTo>
                <a:lnTo>
                  <a:pt x="406908" y="792480"/>
                </a:lnTo>
                <a:lnTo>
                  <a:pt x="550510" y="792480"/>
                </a:lnTo>
                <a:lnTo>
                  <a:pt x="461772" y="88544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885097" y="2327440"/>
            <a:ext cx="1575435" cy="1059180"/>
          </a:xfrm>
          <a:custGeom>
            <a:avLst/>
            <a:gdLst/>
            <a:ahLst/>
            <a:cxnLst/>
            <a:rect l="l" t="t" r="r" b="b"/>
            <a:pathLst>
              <a:path w="1575435" h="1059179">
                <a:moveTo>
                  <a:pt x="925907" y="222986"/>
                </a:moveTo>
                <a:lnTo>
                  <a:pt x="879551" y="222986"/>
                </a:lnTo>
                <a:lnTo>
                  <a:pt x="864088" y="196163"/>
                </a:lnTo>
                <a:lnTo>
                  <a:pt x="1149019" y="0"/>
                </a:lnTo>
                <a:lnTo>
                  <a:pt x="1133021" y="60058"/>
                </a:lnTo>
                <a:lnTo>
                  <a:pt x="1073873" y="60058"/>
                </a:lnTo>
                <a:lnTo>
                  <a:pt x="1053958" y="134823"/>
                </a:lnTo>
                <a:lnTo>
                  <a:pt x="925907" y="222986"/>
                </a:lnTo>
                <a:close/>
              </a:path>
              <a:path w="1575435" h="1059179">
                <a:moveTo>
                  <a:pt x="697564" y="285953"/>
                </a:moveTo>
                <a:lnTo>
                  <a:pt x="631774" y="285953"/>
                </a:lnTo>
                <a:lnTo>
                  <a:pt x="675017" y="278282"/>
                </a:lnTo>
                <a:lnTo>
                  <a:pt x="648786" y="256139"/>
                </a:lnTo>
                <a:lnTo>
                  <a:pt x="773087" y="38303"/>
                </a:lnTo>
                <a:lnTo>
                  <a:pt x="814356" y="109893"/>
                </a:lnTo>
                <a:lnTo>
                  <a:pt x="798029" y="109893"/>
                </a:lnTo>
                <a:lnTo>
                  <a:pt x="748449" y="110007"/>
                </a:lnTo>
                <a:lnTo>
                  <a:pt x="773334" y="153170"/>
                </a:lnTo>
                <a:lnTo>
                  <a:pt x="697564" y="285953"/>
                </a:lnTo>
                <a:close/>
              </a:path>
              <a:path w="1575435" h="1059179">
                <a:moveTo>
                  <a:pt x="476900" y="331609"/>
                </a:moveTo>
                <a:lnTo>
                  <a:pt x="419671" y="331609"/>
                </a:lnTo>
                <a:lnTo>
                  <a:pt x="451548" y="301764"/>
                </a:lnTo>
                <a:lnTo>
                  <a:pt x="417935" y="297812"/>
                </a:lnTo>
                <a:lnTo>
                  <a:pt x="405231" y="50545"/>
                </a:lnTo>
                <a:lnTo>
                  <a:pt x="479719" y="113423"/>
                </a:lnTo>
                <a:lnTo>
                  <a:pt x="465696" y="113423"/>
                </a:lnTo>
                <a:lnTo>
                  <a:pt x="418718" y="136715"/>
                </a:lnTo>
                <a:lnTo>
                  <a:pt x="469075" y="179223"/>
                </a:lnTo>
                <a:lnTo>
                  <a:pt x="476900" y="331609"/>
                </a:lnTo>
                <a:close/>
              </a:path>
              <a:path w="1575435" h="1059179">
                <a:moveTo>
                  <a:pt x="1053958" y="134823"/>
                </a:moveTo>
                <a:lnTo>
                  <a:pt x="1073873" y="60058"/>
                </a:lnTo>
                <a:lnTo>
                  <a:pt x="1117688" y="90944"/>
                </a:lnTo>
                <a:lnTo>
                  <a:pt x="1053958" y="134823"/>
                </a:lnTo>
                <a:close/>
              </a:path>
              <a:path w="1575435" h="1059179">
                <a:moveTo>
                  <a:pt x="985875" y="390410"/>
                </a:moveTo>
                <a:lnTo>
                  <a:pt x="1053958" y="134823"/>
                </a:lnTo>
                <a:lnTo>
                  <a:pt x="1117688" y="90944"/>
                </a:lnTo>
                <a:lnTo>
                  <a:pt x="1073873" y="60058"/>
                </a:lnTo>
                <a:lnTo>
                  <a:pt x="1133021" y="60058"/>
                </a:lnTo>
                <a:lnTo>
                  <a:pt x="1068853" y="300941"/>
                </a:lnTo>
                <a:lnTo>
                  <a:pt x="1017955" y="318693"/>
                </a:lnTo>
                <a:lnTo>
                  <a:pt x="1054976" y="353034"/>
                </a:lnTo>
                <a:lnTo>
                  <a:pt x="1093031" y="353034"/>
                </a:lnTo>
                <a:lnTo>
                  <a:pt x="985875" y="390410"/>
                </a:lnTo>
                <a:close/>
              </a:path>
              <a:path w="1575435" h="1059179">
                <a:moveTo>
                  <a:pt x="773334" y="153170"/>
                </a:moveTo>
                <a:lnTo>
                  <a:pt x="748449" y="110007"/>
                </a:lnTo>
                <a:lnTo>
                  <a:pt x="798029" y="109893"/>
                </a:lnTo>
                <a:lnTo>
                  <a:pt x="773334" y="153170"/>
                </a:lnTo>
                <a:close/>
              </a:path>
              <a:path w="1575435" h="1059179">
                <a:moveTo>
                  <a:pt x="845502" y="278345"/>
                </a:moveTo>
                <a:lnTo>
                  <a:pt x="773334" y="153170"/>
                </a:lnTo>
                <a:lnTo>
                  <a:pt x="798029" y="109893"/>
                </a:lnTo>
                <a:lnTo>
                  <a:pt x="814356" y="109893"/>
                </a:lnTo>
                <a:lnTo>
                  <a:pt x="864088" y="196163"/>
                </a:lnTo>
                <a:lnTo>
                  <a:pt x="838593" y="213715"/>
                </a:lnTo>
                <a:lnTo>
                  <a:pt x="879551" y="222986"/>
                </a:lnTo>
                <a:lnTo>
                  <a:pt x="925907" y="222986"/>
                </a:lnTo>
                <a:lnTo>
                  <a:pt x="845502" y="278345"/>
                </a:lnTo>
                <a:close/>
              </a:path>
              <a:path w="1575435" h="1059179">
                <a:moveTo>
                  <a:pt x="469075" y="179223"/>
                </a:moveTo>
                <a:lnTo>
                  <a:pt x="418718" y="136715"/>
                </a:lnTo>
                <a:lnTo>
                  <a:pt x="465696" y="113423"/>
                </a:lnTo>
                <a:lnTo>
                  <a:pt x="469075" y="179223"/>
                </a:lnTo>
                <a:close/>
              </a:path>
              <a:path w="1575435" h="1059179">
                <a:moveTo>
                  <a:pt x="664387" y="344093"/>
                </a:moveTo>
                <a:lnTo>
                  <a:pt x="469075" y="179223"/>
                </a:lnTo>
                <a:lnTo>
                  <a:pt x="465696" y="113423"/>
                </a:lnTo>
                <a:lnTo>
                  <a:pt x="479719" y="113423"/>
                </a:lnTo>
                <a:lnTo>
                  <a:pt x="648786" y="256139"/>
                </a:lnTo>
                <a:lnTo>
                  <a:pt x="631774" y="285953"/>
                </a:lnTo>
                <a:lnTo>
                  <a:pt x="697564" y="285953"/>
                </a:lnTo>
                <a:lnTo>
                  <a:pt x="664387" y="344093"/>
                </a:lnTo>
                <a:close/>
              </a:path>
              <a:path w="1575435" h="1059179">
                <a:moveTo>
                  <a:pt x="879551" y="222986"/>
                </a:moveTo>
                <a:lnTo>
                  <a:pt x="838593" y="213715"/>
                </a:lnTo>
                <a:lnTo>
                  <a:pt x="864088" y="196163"/>
                </a:lnTo>
                <a:lnTo>
                  <a:pt x="879551" y="222986"/>
                </a:lnTo>
                <a:close/>
              </a:path>
              <a:path w="1575435" h="1059179">
                <a:moveTo>
                  <a:pt x="1093031" y="353034"/>
                </a:moveTo>
                <a:lnTo>
                  <a:pt x="1054976" y="353034"/>
                </a:lnTo>
                <a:lnTo>
                  <a:pt x="1068853" y="300941"/>
                </a:lnTo>
                <a:lnTo>
                  <a:pt x="1365186" y="197586"/>
                </a:lnTo>
                <a:lnTo>
                  <a:pt x="1323045" y="243001"/>
                </a:lnTo>
                <a:lnTo>
                  <a:pt x="1245082" y="243001"/>
                </a:lnTo>
                <a:lnTo>
                  <a:pt x="1166880" y="327276"/>
                </a:lnTo>
                <a:lnTo>
                  <a:pt x="1093031" y="353034"/>
                </a:lnTo>
                <a:close/>
              </a:path>
              <a:path w="1575435" h="1059179">
                <a:moveTo>
                  <a:pt x="1166880" y="327276"/>
                </a:moveTo>
                <a:lnTo>
                  <a:pt x="1245082" y="243001"/>
                </a:lnTo>
                <a:lnTo>
                  <a:pt x="1275448" y="289407"/>
                </a:lnTo>
                <a:lnTo>
                  <a:pt x="1166880" y="327276"/>
                </a:lnTo>
                <a:close/>
              </a:path>
              <a:path w="1575435" h="1059179">
                <a:moveTo>
                  <a:pt x="1325814" y="478218"/>
                </a:moveTo>
                <a:lnTo>
                  <a:pt x="1078242" y="422795"/>
                </a:lnTo>
                <a:lnTo>
                  <a:pt x="1166880" y="327276"/>
                </a:lnTo>
                <a:lnTo>
                  <a:pt x="1275448" y="289407"/>
                </a:lnTo>
                <a:lnTo>
                  <a:pt x="1245082" y="243001"/>
                </a:lnTo>
                <a:lnTo>
                  <a:pt x="1323045" y="243001"/>
                </a:lnTo>
                <a:lnTo>
                  <a:pt x="1197881" y="377888"/>
                </a:lnTo>
                <a:lnTo>
                  <a:pt x="1139266" y="377888"/>
                </a:lnTo>
                <a:lnTo>
                  <a:pt x="1153972" y="425208"/>
                </a:lnTo>
                <a:lnTo>
                  <a:pt x="1350655" y="425208"/>
                </a:lnTo>
                <a:lnTo>
                  <a:pt x="1457427" y="449110"/>
                </a:lnTo>
                <a:lnTo>
                  <a:pt x="1443659" y="449110"/>
                </a:lnTo>
                <a:lnTo>
                  <a:pt x="1325814" y="478218"/>
                </a:lnTo>
                <a:close/>
              </a:path>
              <a:path w="1575435" h="1059179">
                <a:moveTo>
                  <a:pt x="631774" y="285953"/>
                </a:moveTo>
                <a:lnTo>
                  <a:pt x="648786" y="256139"/>
                </a:lnTo>
                <a:lnTo>
                  <a:pt x="675017" y="278282"/>
                </a:lnTo>
                <a:lnTo>
                  <a:pt x="631774" y="285953"/>
                </a:lnTo>
                <a:close/>
              </a:path>
              <a:path w="1575435" h="1059179">
                <a:moveTo>
                  <a:pt x="270136" y="470225"/>
                </a:moveTo>
                <a:lnTo>
                  <a:pt x="128015" y="263728"/>
                </a:lnTo>
                <a:lnTo>
                  <a:pt x="294265" y="283273"/>
                </a:lnTo>
                <a:lnTo>
                  <a:pt x="210845" y="283273"/>
                </a:lnTo>
                <a:lnTo>
                  <a:pt x="183972" y="327850"/>
                </a:lnTo>
                <a:lnTo>
                  <a:pt x="246592" y="335211"/>
                </a:lnTo>
                <a:lnTo>
                  <a:pt x="337686" y="467563"/>
                </a:lnTo>
                <a:lnTo>
                  <a:pt x="321144" y="467563"/>
                </a:lnTo>
                <a:lnTo>
                  <a:pt x="270136" y="470225"/>
                </a:lnTo>
                <a:close/>
              </a:path>
              <a:path w="1575435" h="1059179">
                <a:moveTo>
                  <a:pt x="246592" y="335211"/>
                </a:moveTo>
                <a:lnTo>
                  <a:pt x="183972" y="327850"/>
                </a:lnTo>
                <a:lnTo>
                  <a:pt x="210845" y="283273"/>
                </a:lnTo>
                <a:lnTo>
                  <a:pt x="246592" y="335211"/>
                </a:lnTo>
                <a:close/>
              </a:path>
              <a:path w="1575435" h="1059179">
                <a:moveTo>
                  <a:pt x="478485" y="362470"/>
                </a:moveTo>
                <a:lnTo>
                  <a:pt x="246592" y="335211"/>
                </a:lnTo>
                <a:lnTo>
                  <a:pt x="210845" y="283273"/>
                </a:lnTo>
                <a:lnTo>
                  <a:pt x="294265" y="283273"/>
                </a:lnTo>
                <a:lnTo>
                  <a:pt x="417935" y="297812"/>
                </a:lnTo>
                <a:lnTo>
                  <a:pt x="419671" y="331609"/>
                </a:lnTo>
                <a:lnTo>
                  <a:pt x="476900" y="331609"/>
                </a:lnTo>
                <a:lnTo>
                  <a:pt x="478485" y="362470"/>
                </a:lnTo>
                <a:close/>
              </a:path>
              <a:path w="1575435" h="1059179">
                <a:moveTo>
                  <a:pt x="419671" y="331609"/>
                </a:moveTo>
                <a:lnTo>
                  <a:pt x="417935" y="297812"/>
                </a:lnTo>
                <a:lnTo>
                  <a:pt x="451548" y="301764"/>
                </a:lnTo>
                <a:lnTo>
                  <a:pt x="419671" y="331609"/>
                </a:lnTo>
                <a:close/>
              </a:path>
              <a:path w="1575435" h="1059179">
                <a:moveTo>
                  <a:pt x="1054976" y="353034"/>
                </a:moveTo>
                <a:lnTo>
                  <a:pt x="1017955" y="318693"/>
                </a:lnTo>
                <a:lnTo>
                  <a:pt x="1068853" y="300941"/>
                </a:lnTo>
                <a:lnTo>
                  <a:pt x="1054976" y="353034"/>
                </a:lnTo>
                <a:close/>
              </a:path>
              <a:path w="1575435" h="1059179">
                <a:moveTo>
                  <a:pt x="1153972" y="425208"/>
                </a:moveTo>
                <a:lnTo>
                  <a:pt x="1139266" y="377888"/>
                </a:lnTo>
                <a:lnTo>
                  <a:pt x="1187800" y="388753"/>
                </a:lnTo>
                <a:lnTo>
                  <a:pt x="1153972" y="425208"/>
                </a:lnTo>
                <a:close/>
              </a:path>
              <a:path w="1575435" h="1059179">
                <a:moveTo>
                  <a:pt x="1187800" y="388753"/>
                </a:moveTo>
                <a:lnTo>
                  <a:pt x="1139266" y="377888"/>
                </a:lnTo>
                <a:lnTo>
                  <a:pt x="1197881" y="377888"/>
                </a:lnTo>
                <a:lnTo>
                  <a:pt x="1187800" y="388753"/>
                </a:lnTo>
                <a:close/>
              </a:path>
              <a:path w="1575435" h="1059179">
                <a:moveTo>
                  <a:pt x="1350655" y="425208"/>
                </a:moveTo>
                <a:lnTo>
                  <a:pt x="1153972" y="425208"/>
                </a:lnTo>
                <a:lnTo>
                  <a:pt x="1187800" y="388753"/>
                </a:lnTo>
                <a:lnTo>
                  <a:pt x="1350655" y="425208"/>
                </a:lnTo>
                <a:close/>
              </a:path>
              <a:path w="1575435" h="1059179">
                <a:moveTo>
                  <a:pt x="1444269" y="504736"/>
                </a:moveTo>
                <a:lnTo>
                  <a:pt x="1325814" y="478218"/>
                </a:lnTo>
                <a:lnTo>
                  <a:pt x="1443659" y="449110"/>
                </a:lnTo>
                <a:lnTo>
                  <a:pt x="1444269" y="504736"/>
                </a:lnTo>
                <a:close/>
              </a:path>
              <a:path w="1575435" h="1059179">
                <a:moveTo>
                  <a:pt x="1456765" y="504736"/>
                </a:moveTo>
                <a:lnTo>
                  <a:pt x="1444269" y="504736"/>
                </a:lnTo>
                <a:lnTo>
                  <a:pt x="1443659" y="449110"/>
                </a:lnTo>
                <a:lnTo>
                  <a:pt x="1457427" y="449110"/>
                </a:lnTo>
                <a:lnTo>
                  <a:pt x="1575206" y="475475"/>
                </a:lnTo>
                <a:lnTo>
                  <a:pt x="1456765" y="504736"/>
                </a:lnTo>
                <a:close/>
              </a:path>
              <a:path w="1575435" h="1059179">
                <a:moveTo>
                  <a:pt x="299097" y="512305"/>
                </a:moveTo>
                <a:lnTo>
                  <a:pt x="270136" y="470225"/>
                </a:lnTo>
                <a:lnTo>
                  <a:pt x="321144" y="467563"/>
                </a:lnTo>
                <a:lnTo>
                  <a:pt x="299097" y="512305"/>
                </a:lnTo>
                <a:close/>
              </a:path>
              <a:path w="1575435" h="1059179">
                <a:moveTo>
                  <a:pt x="368480" y="512305"/>
                </a:moveTo>
                <a:lnTo>
                  <a:pt x="299097" y="512305"/>
                </a:lnTo>
                <a:lnTo>
                  <a:pt x="321144" y="467563"/>
                </a:lnTo>
                <a:lnTo>
                  <a:pt x="337686" y="467563"/>
                </a:lnTo>
                <a:lnTo>
                  <a:pt x="368480" y="512305"/>
                </a:lnTo>
                <a:close/>
              </a:path>
              <a:path w="1575435" h="1059179">
                <a:moveTo>
                  <a:pt x="200882" y="668407"/>
                </a:moveTo>
                <a:lnTo>
                  <a:pt x="0" y="484327"/>
                </a:lnTo>
                <a:lnTo>
                  <a:pt x="270136" y="470225"/>
                </a:lnTo>
                <a:lnTo>
                  <a:pt x="282534" y="488238"/>
                </a:lnTo>
                <a:lnTo>
                  <a:pt x="88861" y="488238"/>
                </a:lnTo>
                <a:lnTo>
                  <a:pt x="71043" y="537844"/>
                </a:lnTo>
                <a:lnTo>
                  <a:pt x="142996" y="537844"/>
                </a:lnTo>
                <a:lnTo>
                  <a:pt x="263710" y="648461"/>
                </a:lnTo>
                <a:lnTo>
                  <a:pt x="232600" y="648461"/>
                </a:lnTo>
                <a:lnTo>
                  <a:pt x="200882" y="668407"/>
                </a:lnTo>
                <a:close/>
              </a:path>
              <a:path w="1575435" h="1059179">
                <a:moveTo>
                  <a:pt x="1156969" y="641291"/>
                </a:moveTo>
                <a:lnTo>
                  <a:pt x="1098194" y="534441"/>
                </a:lnTo>
                <a:lnTo>
                  <a:pt x="1325814" y="478218"/>
                </a:lnTo>
                <a:lnTo>
                  <a:pt x="1444269" y="504736"/>
                </a:lnTo>
                <a:lnTo>
                  <a:pt x="1456765" y="504736"/>
                </a:lnTo>
                <a:lnTo>
                  <a:pt x="1316065" y="539495"/>
                </a:lnTo>
                <a:lnTo>
                  <a:pt x="1166202" y="539495"/>
                </a:lnTo>
                <a:lnTo>
                  <a:pt x="1148016" y="581012"/>
                </a:lnTo>
                <a:lnTo>
                  <a:pt x="1189041" y="581012"/>
                </a:lnTo>
                <a:lnTo>
                  <a:pt x="1217887" y="633450"/>
                </a:lnTo>
                <a:lnTo>
                  <a:pt x="1194879" y="633450"/>
                </a:lnTo>
                <a:lnTo>
                  <a:pt x="1156969" y="641291"/>
                </a:lnTo>
                <a:close/>
              </a:path>
              <a:path w="1575435" h="1059179">
                <a:moveTo>
                  <a:pt x="71043" y="537844"/>
                </a:moveTo>
                <a:lnTo>
                  <a:pt x="88861" y="488238"/>
                </a:lnTo>
                <a:lnTo>
                  <a:pt x="139118" y="534291"/>
                </a:lnTo>
                <a:lnTo>
                  <a:pt x="71043" y="537844"/>
                </a:lnTo>
                <a:close/>
              </a:path>
              <a:path w="1575435" h="1059179">
                <a:moveTo>
                  <a:pt x="139118" y="534291"/>
                </a:moveTo>
                <a:lnTo>
                  <a:pt x="88861" y="488238"/>
                </a:lnTo>
                <a:lnTo>
                  <a:pt x="282534" y="488238"/>
                </a:lnTo>
                <a:lnTo>
                  <a:pt x="299097" y="512305"/>
                </a:lnTo>
                <a:lnTo>
                  <a:pt x="368480" y="512305"/>
                </a:lnTo>
                <a:lnTo>
                  <a:pt x="375132" y="521969"/>
                </a:lnTo>
                <a:lnTo>
                  <a:pt x="139118" y="534291"/>
                </a:lnTo>
                <a:close/>
              </a:path>
              <a:path w="1575435" h="1059179">
                <a:moveTo>
                  <a:pt x="142996" y="537844"/>
                </a:moveTo>
                <a:lnTo>
                  <a:pt x="71043" y="537844"/>
                </a:lnTo>
                <a:lnTo>
                  <a:pt x="139118" y="534291"/>
                </a:lnTo>
                <a:lnTo>
                  <a:pt x="142996" y="537844"/>
                </a:lnTo>
                <a:close/>
              </a:path>
              <a:path w="1575435" h="1059179">
                <a:moveTo>
                  <a:pt x="1148016" y="581012"/>
                </a:moveTo>
                <a:lnTo>
                  <a:pt x="1166202" y="539495"/>
                </a:lnTo>
                <a:lnTo>
                  <a:pt x="1184132" y="572089"/>
                </a:lnTo>
                <a:lnTo>
                  <a:pt x="1148016" y="581012"/>
                </a:lnTo>
                <a:close/>
              </a:path>
              <a:path w="1575435" h="1059179">
                <a:moveTo>
                  <a:pt x="1184132" y="572089"/>
                </a:moveTo>
                <a:lnTo>
                  <a:pt x="1166202" y="539495"/>
                </a:lnTo>
                <a:lnTo>
                  <a:pt x="1316065" y="539495"/>
                </a:lnTo>
                <a:lnTo>
                  <a:pt x="1184132" y="572089"/>
                </a:lnTo>
                <a:close/>
              </a:path>
              <a:path w="1575435" h="1059179">
                <a:moveTo>
                  <a:pt x="1189041" y="581012"/>
                </a:moveTo>
                <a:lnTo>
                  <a:pt x="1148016" y="581012"/>
                </a:lnTo>
                <a:lnTo>
                  <a:pt x="1184132" y="572089"/>
                </a:lnTo>
                <a:lnTo>
                  <a:pt x="1189041" y="581012"/>
                </a:lnTo>
                <a:close/>
              </a:path>
              <a:path w="1575435" h="1059179">
                <a:moveTo>
                  <a:pt x="1175626" y="675208"/>
                </a:moveTo>
                <a:lnTo>
                  <a:pt x="1156969" y="641291"/>
                </a:lnTo>
                <a:lnTo>
                  <a:pt x="1194879" y="633450"/>
                </a:lnTo>
                <a:lnTo>
                  <a:pt x="1175626" y="675208"/>
                </a:lnTo>
                <a:close/>
              </a:path>
              <a:path w="1575435" h="1059179">
                <a:moveTo>
                  <a:pt x="1240858" y="675208"/>
                </a:moveTo>
                <a:lnTo>
                  <a:pt x="1175626" y="675208"/>
                </a:lnTo>
                <a:lnTo>
                  <a:pt x="1194879" y="633450"/>
                </a:lnTo>
                <a:lnTo>
                  <a:pt x="1217887" y="633450"/>
                </a:lnTo>
                <a:lnTo>
                  <a:pt x="1240858" y="675208"/>
                </a:lnTo>
                <a:close/>
              </a:path>
              <a:path w="1575435" h="1059179">
                <a:moveTo>
                  <a:pt x="1236969" y="895692"/>
                </a:moveTo>
                <a:lnTo>
                  <a:pt x="1169835" y="895692"/>
                </a:lnTo>
                <a:lnTo>
                  <a:pt x="1206334" y="854849"/>
                </a:lnTo>
                <a:lnTo>
                  <a:pt x="1119470" y="813953"/>
                </a:lnTo>
                <a:lnTo>
                  <a:pt x="1029347" y="667689"/>
                </a:lnTo>
                <a:lnTo>
                  <a:pt x="1156969" y="641291"/>
                </a:lnTo>
                <a:lnTo>
                  <a:pt x="1174096" y="672426"/>
                </a:lnTo>
                <a:lnTo>
                  <a:pt x="1099400" y="672426"/>
                </a:lnTo>
                <a:lnTo>
                  <a:pt x="1080858" y="715390"/>
                </a:lnTo>
                <a:lnTo>
                  <a:pt x="1125873" y="715390"/>
                </a:lnTo>
                <a:lnTo>
                  <a:pt x="1236969" y="895692"/>
                </a:lnTo>
                <a:close/>
              </a:path>
              <a:path w="1575435" h="1059179">
                <a:moveTo>
                  <a:pt x="228511" y="693724"/>
                </a:moveTo>
                <a:lnTo>
                  <a:pt x="200882" y="668407"/>
                </a:lnTo>
                <a:lnTo>
                  <a:pt x="232600" y="648461"/>
                </a:lnTo>
                <a:lnTo>
                  <a:pt x="228511" y="693724"/>
                </a:lnTo>
                <a:close/>
              </a:path>
              <a:path w="1575435" h="1059179">
                <a:moveTo>
                  <a:pt x="267983" y="693724"/>
                </a:moveTo>
                <a:lnTo>
                  <a:pt x="228511" y="693724"/>
                </a:lnTo>
                <a:lnTo>
                  <a:pt x="232600" y="648461"/>
                </a:lnTo>
                <a:lnTo>
                  <a:pt x="263710" y="648461"/>
                </a:lnTo>
                <a:lnTo>
                  <a:pt x="294741" y="676897"/>
                </a:lnTo>
                <a:lnTo>
                  <a:pt x="267983" y="693724"/>
                </a:lnTo>
                <a:close/>
              </a:path>
              <a:path w="1575435" h="1059179">
                <a:moveTo>
                  <a:pt x="276844" y="851109"/>
                </a:moveTo>
                <a:lnTo>
                  <a:pt x="30276" y="775690"/>
                </a:lnTo>
                <a:lnTo>
                  <a:pt x="200882" y="668407"/>
                </a:lnTo>
                <a:lnTo>
                  <a:pt x="228511" y="693724"/>
                </a:lnTo>
                <a:lnTo>
                  <a:pt x="267983" y="693724"/>
                </a:lnTo>
                <a:lnTo>
                  <a:pt x="195505" y="739305"/>
                </a:lnTo>
                <a:lnTo>
                  <a:pt x="106718" y="739305"/>
                </a:lnTo>
                <a:lnTo>
                  <a:pt x="113576" y="790828"/>
                </a:lnTo>
                <a:lnTo>
                  <a:pt x="275204" y="790841"/>
                </a:lnTo>
                <a:lnTo>
                  <a:pt x="341261" y="811047"/>
                </a:lnTo>
                <a:lnTo>
                  <a:pt x="338750" y="826490"/>
                </a:lnTo>
                <a:lnTo>
                  <a:pt x="280847" y="826490"/>
                </a:lnTo>
                <a:lnTo>
                  <a:pt x="276844" y="851109"/>
                </a:lnTo>
                <a:close/>
              </a:path>
              <a:path w="1575435" h="1059179">
                <a:moveTo>
                  <a:pt x="1080858" y="715390"/>
                </a:moveTo>
                <a:lnTo>
                  <a:pt x="1099400" y="672426"/>
                </a:lnTo>
                <a:lnTo>
                  <a:pt x="1120785" y="707132"/>
                </a:lnTo>
                <a:lnTo>
                  <a:pt x="1080858" y="715390"/>
                </a:lnTo>
                <a:close/>
              </a:path>
              <a:path w="1575435" h="1059179">
                <a:moveTo>
                  <a:pt x="1120785" y="707132"/>
                </a:moveTo>
                <a:lnTo>
                  <a:pt x="1099400" y="672426"/>
                </a:lnTo>
                <a:lnTo>
                  <a:pt x="1174096" y="672426"/>
                </a:lnTo>
                <a:lnTo>
                  <a:pt x="1175626" y="675208"/>
                </a:lnTo>
                <a:lnTo>
                  <a:pt x="1240858" y="675208"/>
                </a:lnTo>
                <a:lnTo>
                  <a:pt x="1244358" y="681570"/>
                </a:lnTo>
                <a:lnTo>
                  <a:pt x="1120785" y="707132"/>
                </a:lnTo>
                <a:close/>
              </a:path>
              <a:path w="1575435" h="1059179">
                <a:moveTo>
                  <a:pt x="1125873" y="715390"/>
                </a:moveTo>
                <a:lnTo>
                  <a:pt x="1080858" y="715390"/>
                </a:lnTo>
                <a:lnTo>
                  <a:pt x="1120785" y="707132"/>
                </a:lnTo>
                <a:lnTo>
                  <a:pt x="1125873" y="715390"/>
                </a:lnTo>
                <a:close/>
              </a:path>
              <a:path w="1575435" h="1059179">
                <a:moveTo>
                  <a:pt x="965375" y="913752"/>
                </a:moveTo>
                <a:lnTo>
                  <a:pt x="908050" y="913752"/>
                </a:lnTo>
                <a:lnTo>
                  <a:pt x="952588" y="892352"/>
                </a:lnTo>
                <a:lnTo>
                  <a:pt x="911900" y="864740"/>
                </a:lnTo>
                <a:lnTo>
                  <a:pt x="923150" y="721525"/>
                </a:lnTo>
                <a:lnTo>
                  <a:pt x="1020233" y="767232"/>
                </a:lnTo>
                <a:lnTo>
                  <a:pt x="976884" y="767232"/>
                </a:lnTo>
                <a:lnTo>
                  <a:pt x="936231" y="790841"/>
                </a:lnTo>
                <a:lnTo>
                  <a:pt x="973646" y="808456"/>
                </a:lnTo>
                <a:lnTo>
                  <a:pt x="965375" y="913752"/>
                </a:lnTo>
                <a:close/>
              </a:path>
              <a:path w="1575435" h="1059179">
                <a:moveTo>
                  <a:pt x="113576" y="790828"/>
                </a:moveTo>
                <a:lnTo>
                  <a:pt x="106718" y="739305"/>
                </a:lnTo>
                <a:lnTo>
                  <a:pt x="166451" y="757576"/>
                </a:lnTo>
                <a:lnTo>
                  <a:pt x="113576" y="790828"/>
                </a:lnTo>
                <a:close/>
              </a:path>
              <a:path w="1575435" h="1059179">
                <a:moveTo>
                  <a:pt x="166451" y="757576"/>
                </a:moveTo>
                <a:lnTo>
                  <a:pt x="106718" y="739305"/>
                </a:lnTo>
                <a:lnTo>
                  <a:pt x="195505" y="739305"/>
                </a:lnTo>
                <a:lnTo>
                  <a:pt x="166451" y="757576"/>
                </a:lnTo>
                <a:close/>
              </a:path>
              <a:path w="1575435" h="1059179">
                <a:moveTo>
                  <a:pt x="275162" y="790828"/>
                </a:moveTo>
                <a:lnTo>
                  <a:pt x="113576" y="790828"/>
                </a:lnTo>
                <a:lnTo>
                  <a:pt x="166451" y="757576"/>
                </a:lnTo>
                <a:lnTo>
                  <a:pt x="275162" y="790828"/>
                </a:lnTo>
                <a:close/>
              </a:path>
              <a:path w="1575435" h="1059179">
                <a:moveTo>
                  <a:pt x="973646" y="808456"/>
                </a:moveTo>
                <a:lnTo>
                  <a:pt x="936231" y="790841"/>
                </a:lnTo>
                <a:lnTo>
                  <a:pt x="976884" y="767232"/>
                </a:lnTo>
                <a:lnTo>
                  <a:pt x="973646" y="808456"/>
                </a:lnTo>
                <a:close/>
              </a:path>
              <a:path w="1575435" h="1059179">
                <a:moveTo>
                  <a:pt x="1268857" y="947445"/>
                </a:moveTo>
                <a:lnTo>
                  <a:pt x="973646" y="808456"/>
                </a:lnTo>
                <a:lnTo>
                  <a:pt x="976884" y="767232"/>
                </a:lnTo>
                <a:lnTo>
                  <a:pt x="1020233" y="767232"/>
                </a:lnTo>
                <a:lnTo>
                  <a:pt x="1119470" y="813953"/>
                </a:lnTo>
                <a:lnTo>
                  <a:pt x="1169835" y="895692"/>
                </a:lnTo>
                <a:lnTo>
                  <a:pt x="1236969" y="895692"/>
                </a:lnTo>
                <a:lnTo>
                  <a:pt x="1268857" y="947445"/>
                </a:lnTo>
                <a:close/>
              </a:path>
              <a:path w="1575435" h="1059179">
                <a:moveTo>
                  <a:pt x="755951" y="933665"/>
                </a:moveTo>
                <a:lnTo>
                  <a:pt x="692696" y="933665"/>
                </a:lnTo>
                <a:lnTo>
                  <a:pt x="738949" y="925944"/>
                </a:lnTo>
                <a:lnTo>
                  <a:pt x="710281" y="896597"/>
                </a:lnTo>
                <a:lnTo>
                  <a:pt x="770813" y="768997"/>
                </a:lnTo>
                <a:lnTo>
                  <a:pt x="851267" y="823594"/>
                </a:lnTo>
                <a:lnTo>
                  <a:pt x="808164" y="823594"/>
                </a:lnTo>
                <a:lnTo>
                  <a:pt x="766292" y="834999"/>
                </a:lnTo>
                <a:lnTo>
                  <a:pt x="793875" y="853717"/>
                </a:lnTo>
                <a:lnTo>
                  <a:pt x="755951" y="933665"/>
                </a:lnTo>
                <a:close/>
              </a:path>
              <a:path w="1575435" h="1059179">
                <a:moveTo>
                  <a:pt x="585691" y="936967"/>
                </a:moveTo>
                <a:lnTo>
                  <a:pt x="556488" y="936967"/>
                </a:lnTo>
                <a:lnTo>
                  <a:pt x="537170" y="905016"/>
                </a:lnTo>
                <a:lnTo>
                  <a:pt x="626846" y="811187"/>
                </a:lnTo>
                <a:lnTo>
                  <a:pt x="686309" y="872058"/>
                </a:lnTo>
                <a:lnTo>
                  <a:pt x="647725" y="872058"/>
                </a:lnTo>
                <a:lnTo>
                  <a:pt x="606628" y="872274"/>
                </a:lnTo>
                <a:lnTo>
                  <a:pt x="627297" y="893433"/>
                </a:lnTo>
                <a:lnTo>
                  <a:pt x="585691" y="936967"/>
                </a:lnTo>
                <a:close/>
              </a:path>
              <a:path w="1575435" h="1059179">
                <a:moveTo>
                  <a:pt x="1169835" y="895692"/>
                </a:moveTo>
                <a:lnTo>
                  <a:pt x="1119470" y="813953"/>
                </a:lnTo>
                <a:lnTo>
                  <a:pt x="1206334" y="854849"/>
                </a:lnTo>
                <a:lnTo>
                  <a:pt x="1169835" y="895692"/>
                </a:lnTo>
                <a:close/>
              </a:path>
              <a:path w="1575435" h="1059179">
                <a:moveTo>
                  <a:pt x="325333" y="1000848"/>
                </a:moveTo>
                <a:lnTo>
                  <a:pt x="310400" y="1000848"/>
                </a:lnTo>
                <a:lnTo>
                  <a:pt x="321302" y="933800"/>
                </a:lnTo>
                <a:lnTo>
                  <a:pt x="484962" y="818667"/>
                </a:lnTo>
                <a:lnTo>
                  <a:pt x="518686" y="874445"/>
                </a:lnTo>
                <a:lnTo>
                  <a:pt x="451904" y="874445"/>
                </a:lnTo>
                <a:lnTo>
                  <a:pt x="467752" y="900651"/>
                </a:lnTo>
                <a:lnTo>
                  <a:pt x="325333" y="1000848"/>
                </a:lnTo>
                <a:close/>
              </a:path>
              <a:path w="1575435" h="1059179">
                <a:moveTo>
                  <a:pt x="793875" y="853717"/>
                </a:moveTo>
                <a:lnTo>
                  <a:pt x="766292" y="834999"/>
                </a:lnTo>
                <a:lnTo>
                  <a:pt x="808164" y="823594"/>
                </a:lnTo>
                <a:lnTo>
                  <a:pt x="793875" y="853717"/>
                </a:lnTo>
                <a:close/>
              </a:path>
              <a:path w="1575435" h="1059179">
                <a:moveTo>
                  <a:pt x="961174" y="967244"/>
                </a:moveTo>
                <a:lnTo>
                  <a:pt x="793875" y="853717"/>
                </a:lnTo>
                <a:lnTo>
                  <a:pt x="808164" y="823594"/>
                </a:lnTo>
                <a:lnTo>
                  <a:pt x="851267" y="823594"/>
                </a:lnTo>
                <a:lnTo>
                  <a:pt x="911900" y="864740"/>
                </a:lnTo>
                <a:lnTo>
                  <a:pt x="908050" y="913752"/>
                </a:lnTo>
                <a:lnTo>
                  <a:pt x="965375" y="913752"/>
                </a:lnTo>
                <a:lnTo>
                  <a:pt x="961174" y="967244"/>
                </a:lnTo>
                <a:close/>
              </a:path>
              <a:path w="1575435" h="1059179">
                <a:moveTo>
                  <a:pt x="300697" y="858405"/>
                </a:moveTo>
                <a:lnTo>
                  <a:pt x="276844" y="851109"/>
                </a:lnTo>
                <a:lnTo>
                  <a:pt x="280847" y="826490"/>
                </a:lnTo>
                <a:lnTo>
                  <a:pt x="300697" y="858405"/>
                </a:lnTo>
                <a:close/>
              </a:path>
              <a:path w="1575435" h="1059179">
                <a:moveTo>
                  <a:pt x="333561" y="858405"/>
                </a:moveTo>
                <a:lnTo>
                  <a:pt x="300697" y="858405"/>
                </a:lnTo>
                <a:lnTo>
                  <a:pt x="280847" y="826490"/>
                </a:lnTo>
                <a:lnTo>
                  <a:pt x="338750" y="826490"/>
                </a:lnTo>
                <a:lnTo>
                  <a:pt x="333561" y="858405"/>
                </a:lnTo>
                <a:close/>
              </a:path>
              <a:path w="1575435" h="1059179">
                <a:moveTo>
                  <a:pt x="243090" y="1058710"/>
                </a:moveTo>
                <a:lnTo>
                  <a:pt x="276844" y="851109"/>
                </a:lnTo>
                <a:lnTo>
                  <a:pt x="300697" y="858405"/>
                </a:lnTo>
                <a:lnTo>
                  <a:pt x="333561" y="858405"/>
                </a:lnTo>
                <a:lnTo>
                  <a:pt x="321302" y="933800"/>
                </a:lnTo>
                <a:lnTo>
                  <a:pt x="265747" y="972883"/>
                </a:lnTo>
                <a:lnTo>
                  <a:pt x="310400" y="1000848"/>
                </a:lnTo>
                <a:lnTo>
                  <a:pt x="325333" y="1000848"/>
                </a:lnTo>
                <a:lnTo>
                  <a:pt x="243090" y="1058710"/>
                </a:lnTo>
                <a:close/>
              </a:path>
              <a:path w="1575435" h="1059179">
                <a:moveTo>
                  <a:pt x="908050" y="913752"/>
                </a:moveTo>
                <a:lnTo>
                  <a:pt x="911900" y="864740"/>
                </a:lnTo>
                <a:lnTo>
                  <a:pt x="952588" y="892352"/>
                </a:lnTo>
                <a:lnTo>
                  <a:pt x="908050" y="913752"/>
                </a:lnTo>
                <a:close/>
              </a:path>
              <a:path w="1575435" h="1059179">
                <a:moveTo>
                  <a:pt x="627297" y="893433"/>
                </a:moveTo>
                <a:lnTo>
                  <a:pt x="606628" y="872274"/>
                </a:lnTo>
                <a:lnTo>
                  <a:pt x="647725" y="872058"/>
                </a:lnTo>
                <a:lnTo>
                  <a:pt x="627297" y="893433"/>
                </a:lnTo>
                <a:close/>
              </a:path>
              <a:path w="1575435" h="1059179">
                <a:moveTo>
                  <a:pt x="726744" y="995235"/>
                </a:moveTo>
                <a:lnTo>
                  <a:pt x="627297" y="893433"/>
                </a:lnTo>
                <a:lnTo>
                  <a:pt x="647725" y="872058"/>
                </a:lnTo>
                <a:lnTo>
                  <a:pt x="686309" y="872058"/>
                </a:lnTo>
                <a:lnTo>
                  <a:pt x="710281" y="896597"/>
                </a:lnTo>
                <a:lnTo>
                  <a:pt x="692696" y="933665"/>
                </a:lnTo>
                <a:lnTo>
                  <a:pt x="755951" y="933665"/>
                </a:lnTo>
                <a:lnTo>
                  <a:pt x="726744" y="995235"/>
                </a:lnTo>
                <a:close/>
              </a:path>
              <a:path w="1575435" h="1059179">
                <a:moveTo>
                  <a:pt x="467752" y="900651"/>
                </a:moveTo>
                <a:lnTo>
                  <a:pt x="451904" y="874445"/>
                </a:lnTo>
                <a:lnTo>
                  <a:pt x="492798" y="883030"/>
                </a:lnTo>
                <a:lnTo>
                  <a:pt x="467752" y="900651"/>
                </a:lnTo>
                <a:close/>
              </a:path>
              <a:path w="1575435" h="1059179">
                <a:moveTo>
                  <a:pt x="526910" y="998473"/>
                </a:moveTo>
                <a:lnTo>
                  <a:pt x="467752" y="900651"/>
                </a:lnTo>
                <a:lnTo>
                  <a:pt x="492798" y="883030"/>
                </a:lnTo>
                <a:lnTo>
                  <a:pt x="451904" y="874445"/>
                </a:lnTo>
                <a:lnTo>
                  <a:pt x="518686" y="874445"/>
                </a:lnTo>
                <a:lnTo>
                  <a:pt x="537170" y="905016"/>
                </a:lnTo>
                <a:lnTo>
                  <a:pt x="511378" y="932002"/>
                </a:lnTo>
                <a:lnTo>
                  <a:pt x="556488" y="936967"/>
                </a:lnTo>
                <a:lnTo>
                  <a:pt x="585691" y="936967"/>
                </a:lnTo>
                <a:lnTo>
                  <a:pt x="526910" y="998473"/>
                </a:lnTo>
                <a:close/>
              </a:path>
              <a:path w="1575435" h="1059179">
                <a:moveTo>
                  <a:pt x="692696" y="933665"/>
                </a:moveTo>
                <a:lnTo>
                  <a:pt x="710281" y="896597"/>
                </a:lnTo>
                <a:lnTo>
                  <a:pt x="738949" y="925944"/>
                </a:lnTo>
                <a:lnTo>
                  <a:pt x="692696" y="933665"/>
                </a:lnTo>
                <a:close/>
              </a:path>
              <a:path w="1575435" h="1059179">
                <a:moveTo>
                  <a:pt x="556488" y="936967"/>
                </a:moveTo>
                <a:lnTo>
                  <a:pt x="511378" y="932002"/>
                </a:lnTo>
                <a:lnTo>
                  <a:pt x="537170" y="905016"/>
                </a:lnTo>
                <a:lnTo>
                  <a:pt x="556488" y="936967"/>
                </a:lnTo>
                <a:close/>
              </a:path>
              <a:path w="1575435" h="1059179">
                <a:moveTo>
                  <a:pt x="310400" y="1000848"/>
                </a:moveTo>
                <a:lnTo>
                  <a:pt x="265747" y="972883"/>
                </a:lnTo>
                <a:lnTo>
                  <a:pt x="321302" y="933800"/>
                </a:lnTo>
                <a:lnTo>
                  <a:pt x="310400" y="1000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2375560" y="5070652"/>
            <a:ext cx="53657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10" dirty="0">
                <a:latin typeface="微软雅黑" panose="020B0503020204020204" charset="-122"/>
                <a:cs typeface="微软雅黑" panose="020B0503020204020204" charset="-122"/>
              </a:rPr>
              <a:t>标准</a:t>
            </a:r>
            <a:r>
              <a:rPr sz="1350" spc="-5" dirty="0">
                <a:latin typeface="微软雅黑" panose="020B0503020204020204" charset="-122"/>
                <a:cs typeface="微软雅黑" panose="020B0503020204020204" charset="-122"/>
              </a:rPr>
              <a:t>化</a:t>
            </a:r>
            <a:endParaRPr sz="13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92386" y="5046217"/>
            <a:ext cx="1553210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spc="-15" baseline="-8000" dirty="0">
                <a:latin typeface="微软雅黑" panose="020B0503020204020204" charset="-122"/>
                <a:cs typeface="微软雅黑" panose="020B0503020204020204" charset="-122"/>
              </a:rPr>
              <a:t>制造质</a:t>
            </a:r>
            <a:r>
              <a:rPr sz="2025" spc="-7" baseline="-8000" dirty="0">
                <a:latin typeface="微软雅黑" panose="020B0503020204020204" charset="-122"/>
                <a:cs typeface="微软雅黑" panose="020B0503020204020204" charset="-122"/>
              </a:rPr>
              <a:t>量</a:t>
            </a:r>
            <a:r>
              <a:rPr sz="2025" spc="37" baseline="-80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350" spc="-10" dirty="0">
                <a:latin typeface="微软雅黑" panose="020B0503020204020204" charset="-122"/>
                <a:cs typeface="微软雅黑" panose="020B0503020204020204" charset="-122"/>
              </a:rPr>
              <a:t>缩短制</a:t>
            </a:r>
            <a:r>
              <a:rPr sz="1350" spc="-5" dirty="0">
                <a:latin typeface="微软雅黑" panose="020B0503020204020204" charset="-122"/>
                <a:cs typeface="微软雅黑" panose="020B0503020204020204" charset="-122"/>
              </a:rPr>
              <a:t>造</a:t>
            </a:r>
            <a:endParaRPr sz="13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13175" y="5250052"/>
            <a:ext cx="36639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10" dirty="0">
                <a:latin typeface="微软雅黑" panose="020B0503020204020204" charset="-122"/>
                <a:cs typeface="微软雅黑" panose="020B0503020204020204" charset="-122"/>
              </a:rPr>
              <a:t>周</a:t>
            </a:r>
            <a:r>
              <a:rPr sz="1350" spc="-5" dirty="0">
                <a:latin typeface="微软雅黑" panose="020B0503020204020204" charset="-122"/>
                <a:cs typeface="微软雅黑" panose="020B0503020204020204" charset="-122"/>
              </a:rPr>
              <a:t>期</a:t>
            </a:r>
            <a:endParaRPr sz="13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29978" y="5616740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持续改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40252" y="5991936"/>
            <a:ext cx="8375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全员参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与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58478" y="3576180"/>
            <a:ext cx="55054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目 标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91957" y="4959781"/>
            <a:ext cx="55054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项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原 则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70347" y="4607052"/>
            <a:ext cx="1548383" cy="14615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704384" y="4794770"/>
            <a:ext cx="909955" cy="1623060"/>
          </a:xfrm>
          <a:custGeom>
            <a:avLst/>
            <a:gdLst/>
            <a:ahLst/>
            <a:cxnLst/>
            <a:rect l="l" t="t" r="r" b="b"/>
            <a:pathLst>
              <a:path w="909954" h="1623060">
                <a:moveTo>
                  <a:pt x="5524" y="17030"/>
                </a:moveTo>
                <a:lnTo>
                  <a:pt x="0" y="5600"/>
                </a:lnTo>
                <a:lnTo>
                  <a:pt x="3441" y="3937"/>
                </a:lnTo>
                <a:lnTo>
                  <a:pt x="4000" y="3695"/>
                </a:lnTo>
                <a:lnTo>
                  <a:pt x="25184" y="0"/>
                </a:lnTo>
                <a:lnTo>
                  <a:pt x="29768" y="330"/>
                </a:lnTo>
                <a:lnTo>
                  <a:pt x="64644" y="12687"/>
                </a:lnTo>
                <a:lnTo>
                  <a:pt x="21209" y="12712"/>
                </a:lnTo>
                <a:lnTo>
                  <a:pt x="21417" y="12712"/>
                </a:lnTo>
                <a:lnTo>
                  <a:pt x="18717" y="12941"/>
                </a:lnTo>
                <a:lnTo>
                  <a:pt x="18351" y="12941"/>
                </a:lnTo>
                <a:lnTo>
                  <a:pt x="17928" y="13001"/>
                </a:lnTo>
                <a:lnTo>
                  <a:pt x="15284" y="13474"/>
                </a:lnTo>
                <a:lnTo>
                  <a:pt x="15057" y="13487"/>
                </a:lnTo>
                <a:lnTo>
                  <a:pt x="14721" y="13563"/>
                </a:lnTo>
                <a:lnTo>
                  <a:pt x="12080" y="14287"/>
                </a:lnTo>
                <a:lnTo>
                  <a:pt x="11539" y="14427"/>
                </a:lnTo>
                <a:lnTo>
                  <a:pt x="9061" y="15366"/>
                </a:lnTo>
                <a:lnTo>
                  <a:pt x="8407" y="15608"/>
                </a:lnTo>
                <a:lnTo>
                  <a:pt x="5524" y="17030"/>
                </a:lnTo>
                <a:close/>
              </a:path>
              <a:path w="909954" h="1623060">
                <a:moveTo>
                  <a:pt x="21425" y="12712"/>
                </a:moveTo>
                <a:lnTo>
                  <a:pt x="21717" y="12687"/>
                </a:lnTo>
                <a:lnTo>
                  <a:pt x="24910" y="12700"/>
                </a:lnTo>
                <a:lnTo>
                  <a:pt x="21425" y="12712"/>
                </a:lnTo>
                <a:close/>
              </a:path>
              <a:path w="909954" h="1623060">
                <a:moveTo>
                  <a:pt x="24910" y="12700"/>
                </a:moveTo>
                <a:lnTo>
                  <a:pt x="24726" y="12687"/>
                </a:lnTo>
                <a:lnTo>
                  <a:pt x="25209" y="12700"/>
                </a:lnTo>
                <a:lnTo>
                  <a:pt x="24910" y="12700"/>
                </a:lnTo>
                <a:close/>
              </a:path>
              <a:path w="909954" h="1623060">
                <a:moveTo>
                  <a:pt x="28607" y="12976"/>
                </a:moveTo>
                <a:lnTo>
                  <a:pt x="24910" y="12700"/>
                </a:lnTo>
                <a:lnTo>
                  <a:pt x="25209" y="12700"/>
                </a:lnTo>
                <a:lnTo>
                  <a:pt x="24726" y="12687"/>
                </a:lnTo>
                <a:lnTo>
                  <a:pt x="64644" y="12687"/>
                </a:lnTo>
                <a:lnTo>
                  <a:pt x="65080" y="12941"/>
                </a:lnTo>
                <a:lnTo>
                  <a:pt x="28371" y="12941"/>
                </a:lnTo>
                <a:lnTo>
                  <a:pt x="28607" y="12976"/>
                </a:lnTo>
                <a:close/>
              </a:path>
              <a:path w="909954" h="1623060">
                <a:moveTo>
                  <a:pt x="21417" y="12712"/>
                </a:moveTo>
                <a:lnTo>
                  <a:pt x="21209" y="12712"/>
                </a:lnTo>
                <a:lnTo>
                  <a:pt x="21425" y="12712"/>
                </a:lnTo>
                <a:close/>
              </a:path>
              <a:path w="909954" h="1623060">
                <a:moveTo>
                  <a:pt x="18003" y="13001"/>
                </a:moveTo>
                <a:lnTo>
                  <a:pt x="18351" y="12941"/>
                </a:lnTo>
                <a:lnTo>
                  <a:pt x="18717" y="12941"/>
                </a:lnTo>
                <a:lnTo>
                  <a:pt x="18003" y="13001"/>
                </a:lnTo>
                <a:close/>
              </a:path>
              <a:path w="909954" h="1623060">
                <a:moveTo>
                  <a:pt x="65167" y="12992"/>
                </a:moveTo>
                <a:lnTo>
                  <a:pt x="28816" y="12992"/>
                </a:lnTo>
                <a:lnTo>
                  <a:pt x="28371" y="12941"/>
                </a:lnTo>
                <a:lnTo>
                  <a:pt x="65080" y="12941"/>
                </a:lnTo>
                <a:close/>
              </a:path>
              <a:path w="909954" h="1623060">
                <a:moveTo>
                  <a:pt x="66147" y="13563"/>
                </a:moveTo>
                <a:lnTo>
                  <a:pt x="32515" y="13559"/>
                </a:lnTo>
                <a:lnTo>
                  <a:pt x="32118" y="13487"/>
                </a:lnTo>
                <a:lnTo>
                  <a:pt x="31942" y="13474"/>
                </a:lnTo>
                <a:lnTo>
                  <a:pt x="28607" y="12976"/>
                </a:lnTo>
                <a:lnTo>
                  <a:pt x="28816" y="12992"/>
                </a:lnTo>
                <a:lnTo>
                  <a:pt x="65167" y="12992"/>
                </a:lnTo>
                <a:lnTo>
                  <a:pt x="66147" y="13563"/>
                </a:lnTo>
                <a:close/>
              </a:path>
              <a:path w="909954" h="1623060">
                <a:moveTo>
                  <a:pt x="17913" y="13017"/>
                </a:moveTo>
                <a:close/>
              </a:path>
              <a:path w="909954" h="1623060">
                <a:moveTo>
                  <a:pt x="14796" y="13559"/>
                </a:moveTo>
                <a:lnTo>
                  <a:pt x="15112" y="13474"/>
                </a:lnTo>
                <a:lnTo>
                  <a:pt x="15284" y="13474"/>
                </a:lnTo>
                <a:lnTo>
                  <a:pt x="14796" y="13559"/>
                </a:lnTo>
                <a:close/>
              </a:path>
              <a:path w="909954" h="1623060">
                <a:moveTo>
                  <a:pt x="32325" y="13531"/>
                </a:moveTo>
                <a:lnTo>
                  <a:pt x="32027" y="13487"/>
                </a:lnTo>
                <a:lnTo>
                  <a:pt x="32325" y="13531"/>
                </a:lnTo>
                <a:close/>
              </a:path>
              <a:path w="909954" h="1623060">
                <a:moveTo>
                  <a:pt x="67583" y="14401"/>
                </a:moveTo>
                <a:lnTo>
                  <a:pt x="36372" y="14401"/>
                </a:lnTo>
                <a:lnTo>
                  <a:pt x="32325" y="13531"/>
                </a:lnTo>
                <a:lnTo>
                  <a:pt x="32537" y="13563"/>
                </a:lnTo>
                <a:lnTo>
                  <a:pt x="66147" y="13563"/>
                </a:lnTo>
                <a:lnTo>
                  <a:pt x="67583" y="14401"/>
                </a:lnTo>
                <a:close/>
              </a:path>
              <a:path w="909954" h="1623060">
                <a:moveTo>
                  <a:pt x="14639" y="13601"/>
                </a:moveTo>
                <a:lnTo>
                  <a:pt x="14796" y="13559"/>
                </a:lnTo>
                <a:lnTo>
                  <a:pt x="14639" y="13601"/>
                </a:lnTo>
                <a:close/>
              </a:path>
              <a:path w="909954" h="1623060">
                <a:moveTo>
                  <a:pt x="11744" y="14377"/>
                </a:moveTo>
                <a:lnTo>
                  <a:pt x="11988" y="14287"/>
                </a:lnTo>
                <a:lnTo>
                  <a:pt x="11744" y="14377"/>
                </a:lnTo>
                <a:close/>
              </a:path>
              <a:path w="909954" h="1623060">
                <a:moveTo>
                  <a:pt x="69330" y="15519"/>
                </a:moveTo>
                <a:lnTo>
                  <a:pt x="40283" y="15515"/>
                </a:lnTo>
                <a:lnTo>
                  <a:pt x="36099" y="14342"/>
                </a:lnTo>
                <a:lnTo>
                  <a:pt x="36372" y="14401"/>
                </a:lnTo>
                <a:lnTo>
                  <a:pt x="67583" y="14401"/>
                </a:lnTo>
                <a:lnTo>
                  <a:pt x="69330" y="15519"/>
                </a:lnTo>
                <a:close/>
              </a:path>
              <a:path w="909954" h="1623060">
                <a:moveTo>
                  <a:pt x="11506" y="14465"/>
                </a:moveTo>
                <a:lnTo>
                  <a:pt x="11744" y="14377"/>
                </a:lnTo>
                <a:lnTo>
                  <a:pt x="11506" y="14465"/>
                </a:lnTo>
                <a:close/>
              </a:path>
              <a:path w="909954" h="1623060">
                <a:moveTo>
                  <a:pt x="8407" y="15608"/>
                </a:moveTo>
                <a:lnTo>
                  <a:pt x="8966" y="15366"/>
                </a:lnTo>
                <a:lnTo>
                  <a:pt x="8648" y="15519"/>
                </a:lnTo>
                <a:lnTo>
                  <a:pt x="8407" y="15608"/>
                </a:lnTo>
                <a:close/>
              </a:path>
              <a:path w="909954" h="1623060">
                <a:moveTo>
                  <a:pt x="8658" y="15515"/>
                </a:moveTo>
                <a:lnTo>
                  <a:pt x="8966" y="15366"/>
                </a:lnTo>
                <a:lnTo>
                  <a:pt x="8658" y="15515"/>
                </a:lnTo>
                <a:close/>
              </a:path>
              <a:path w="909954" h="1623060">
                <a:moveTo>
                  <a:pt x="71527" y="16929"/>
                </a:moveTo>
                <a:lnTo>
                  <a:pt x="44310" y="16929"/>
                </a:lnTo>
                <a:lnTo>
                  <a:pt x="39971" y="15428"/>
                </a:lnTo>
                <a:lnTo>
                  <a:pt x="40297" y="15519"/>
                </a:lnTo>
                <a:lnTo>
                  <a:pt x="69330" y="15519"/>
                </a:lnTo>
                <a:lnTo>
                  <a:pt x="71527" y="16929"/>
                </a:lnTo>
                <a:close/>
              </a:path>
              <a:path w="909954" h="1623060">
                <a:moveTo>
                  <a:pt x="8467" y="15608"/>
                </a:moveTo>
                <a:lnTo>
                  <a:pt x="8658" y="15515"/>
                </a:lnTo>
                <a:lnTo>
                  <a:pt x="8467" y="15608"/>
                </a:lnTo>
                <a:close/>
              </a:path>
              <a:path w="909954" h="1623060">
                <a:moveTo>
                  <a:pt x="73990" y="18605"/>
                </a:moveTo>
                <a:lnTo>
                  <a:pt x="48387" y="18605"/>
                </a:lnTo>
                <a:lnTo>
                  <a:pt x="44181" y="16884"/>
                </a:lnTo>
                <a:lnTo>
                  <a:pt x="44310" y="16929"/>
                </a:lnTo>
                <a:lnTo>
                  <a:pt x="71527" y="16929"/>
                </a:lnTo>
                <a:lnTo>
                  <a:pt x="72339" y="17449"/>
                </a:lnTo>
                <a:lnTo>
                  <a:pt x="73990" y="18605"/>
                </a:lnTo>
                <a:close/>
              </a:path>
              <a:path w="909954" h="1623060">
                <a:moveTo>
                  <a:pt x="76766" y="20548"/>
                </a:moveTo>
                <a:lnTo>
                  <a:pt x="52539" y="20548"/>
                </a:lnTo>
                <a:lnTo>
                  <a:pt x="48227" y="18540"/>
                </a:lnTo>
                <a:lnTo>
                  <a:pt x="48387" y="18605"/>
                </a:lnTo>
                <a:lnTo>
                  <a:pt x="73990" y="18605"/>
                </a:lnTo>
                <a:lnTo>
                  <a:pt x="76766" y="20548"/>
                </a:lnTo>
                <a:close/>
              </a:path>
              <a:path w="909954" h="1623060">
                <a:moveTo>
                  <a:pt x="79725" y="22771"/>
                </a:moveTo>
                <a:lnTo>
                  <a:pt x="56756" y="22771"/>
                </a:lnTo>
                <a:lnTo>
                  <a:pt x="52321" y="20446"/>
                </a:lnTo>
                <a:lnTo>
                  <a:pt x="52539" y="20548"/>
                </a:lnTo>
                <a:lnTo>
                  <a:pt x="76766" y="20548"/>
                </a:lnTo>
                <a:lnTo>
                  <a:pt x="79725" y="22771"/>
                </a:lnTo>
                <a:close/>
              </a:path>
              <a:path w="909954" h="1623060">
                <a:moveTo>
                  <a:pt x="86322" y="28016"/>
                </a:moveTo>
                <a:lnTo>
                  <a:pt x="65278" y="28016"/>
                </a:lnTo>
                <a:lnTo>
                  <a:pt x="60782" y="25120"/>
                </a:lnTo>
                <a:lnTo>
                  <a:pt x="56610" y="22694"/>
                </a:lnTo>
                <a:lnTo>
                  <a:pt x="56756" y="22771"/>
                </a:lnTo>
                <a:lnTo>
                  <a:pt x="79725" y="22771"/>
                </a:lnTo>
                <a:lnTo>
                  <a:pt x="81724" y="24282"/>
                </a:lnTo>
                <a:lnTo>
                  <a:pt x="86322" y="28016"/>
                </a:lnTo>
                <a:close/>
              </a:path>
              <a:path w="909954" h="1623060">
                <a:moveTo>
                  <a:pt x="89768" y="31013"/>
                </a:moveTo>
                <a:lnTo>
                  <a:pt x="69583" y="31013"/>
                </a:lnTo>
                <a:lnTo>
                  <a:pt x="65245" y="27995"/>
                </a:lnTo>
                <a:lnTo>
                  <a:pt x="86322" y="28016"/>
                </a:lnTo>
                <a:lnTo>
                  <a:pt x="89768" y="31013"/>
                </a:lnTo>
                <a:close/>
              </a:path>
              <a:path w="909954" h="1623060">
                <a:moveTo>
                  <a:pt x="93361" y="34277"/>
                </a:moveTo>
                <a:lnTo>
                  <a:pt x="73901" y="34277"/>
                </a:lnTo>
                <a:lnTo>
                  <a:pt x="69513" y="30965"/>
                </a:lnTo>
                <a:lnTo>
                  <a:pt x="89768" y="31013"/>
                </a:lnTo>
                <a:lnTo>
                  <a:pt x="91008" y="32092"/>
                </a:lnTo>
                <a:lnTo>
                  <a:pt x="93361" y="34277"/>
                </a:lnTo>
                <a:close/>
              </a:path>
              <a:path w="909954" h="1623060">
                <a:moveTo>
                  <a:pt x="97040" y="37782"/>
                </a:moveTo>
                <a:lnTo>
                  <a:pt x="78219" y="37782"/>
                </a:lnTo>
                <a:lnTo>
                  <a:pt x="73821" y="34217"/>
                </a:lnTo>
                <a:lnTo>
                  <a:pt x="93361" y="34277"/>
                </a:lnTo>
                <a:lnTo>
                  <a:pt x="95605" y="36360"/>
                </a:lnTo>
                <a:lnTo>
                  <a:pt x="97040" y="37782"/>
                </a:lnTo>
                <a:close/>
              </a:path>
              <a:path w="909954" h="1623060">
                <a:moveTo>
                  <a:pt x="100793" y="41541"/>
                </a:moveTo>
                <a:lnTo>
                  <a:pt x="82524" y="41541"/>
                </a:lnTo>
                <a:lnTo>
                  <a:pt x="78149" y="37725"/>
                </a:lnTo>
                <a:lnTo>
                  <a:pt x="97040" y="37782"/>
                </a:lnTo>
                <a:lnTo>
                  <a:pt x="100139" y="40855"/>
                </a:lnTo>
                <a:lnTo>
                  <a:pt x="100793" y="41541"/>
                </a:lnTo>
                <a:close/>
              </a:path>
              <a:path w="909954" h="1623060">
                <a:moveTo>
                  <a:pt x="108373" y="49745"/>
                </a:moveTo>
                <a:lnTo>
                  <a:pt x="91084" y="49745"/>
                </a:lnTo>
                <a:lnTo>
                  <a:pt x="86677" y="45389"/>
                </a:lnTo>
                <a:lnTo>
                  <a:pt x="82492" y="41513"/>
                </a:lnTo>
                <a:lnTo>
                  <a:pt x="100793" y="41541"/>
                </a:lnTo>
                <a:lnTo>
                  <a:pt x="104635" y="45567"/>
                </a:lnTo>
                <a:lnTo>
                  <a:pt x="108373" y="49745"/>
                </a:lnTo>
                <a:close/>
              </a:path>
              <a:path w="909954" h="1623060">
                <a:moveTo>
                  <a:pt x="112166" y="54190"/>
                </a:moveTo>
                <a:lnTo>
                  <a:pt x="95300" y="54190"/>
                </a:lnTo>
                <a:lnTo>
                  <a:pt x="90969" y="49632"/>
                </a:lnTo>
                <a:lnTo>
                  <a:pt x="108373" y="49745"/>
                </a:lnTo>
                <a:lnTo>
                  <a:pt x="109054" y="50507"/>
                </a:lnTo>
                <a:lnTo>
                  <a:pt x="112166" y="54190"/>
                </a:lnTo>
                <a:close/>
              </a:path>
              <a:path w="909954" h="1623060">
                <a:moveTo>
                  <a:pt x="119730" y="63728"/>
                </a:moveTo>
                <a:lnTo>
                  <a:pt x="103606" y="63728"/>
                </a:lnTo>
                <a:lnTo>
                  <a:pt x="99364" y="58712"/>
                </a:lnTo>
                <a:lnTo>
                  <a:pt x="95270" y="54158"/>
                </a:lnTo>
                <a:lnTo>
                  <a:pt x="112166" y="54190"/>
                </a:lnTo>
                <a:lnTo>
                  <a:pt x="113411" y="55664"/>
                </a:lnTo>
                <a:lnTo>
                  <a:pt x="117690" y="61023"/>
                </a:lnTo>
                <a:lnTo>
                  <a:pt x="119730" y="63728"/>
                </a:lnTo>
                <a:close/>
              </a:path>
              <a:path w="909954" h="1623060">
                <a:moveTo>
                  <a:pt x="127171" y="74104"/>
                </a:moveTo>
                <a:lnTo>
                  <a:pt x="111645" y="74104"/>
                </a:lnTo>
                <a:lnTo>
                  <a:pt x="107556" y="68668"/>
                </a:lnTo>
                <a:lnTo>
                  <a:pt x="103556" y="63669"/>
                </a:lnTo>
                <a:lnTo>
                  <a:pt x="119730" y="63728"/>
                </a:lnTo>
                <a:lnTo>
                  <a:pt x="121894" y="66598"/>
                </a:lnTo>
                <a:lnTo>
                  <a:pt x="125996" y="72351"/>
                </a:lnTo>
                <a:lnTo>
                  <a:pt x="127171" y="74104"/>
                </a:lnTo>
                <a:close/>
              </a:path>
              <a:path w="909954" h="1623060">
                <a:moveTo>
                  <a:pt x="134352" y="85255"/>
                </a:moveTo>
                <a:lnTo>
                  <a:pt x="119354" y="85255"/>
                </a:lnTo>
                <a:lnTo>
                  <a:pt x="115455" y="79438"/>
                </a:lnTo>
                <a:lnTo>
                  <a:pt x="111607" y="74053"/>
                </a:lnTo>
                <a:lnTo>
                  <a:pt x="127171" y="74104"/>
                </a:lnTo>
                <a:lnTo>
                  <a:pt x="129997" y="78320"/>
                </a:lnTo>
                <a:lnTo>
                  <a:pt x="133883" y="84467"/>
                </a:lnTo>
                <a:lnTo>
                  <a:pt x="134352" y="85255"/>
                </a:lnTo>
                <a:close/>
              </a:path>
              <a:path w="909954" h="1623060">
                <a:moveTo>
                  <a:pt x="141239" y="97154"/>
                </a:moveTo>
                <a:lnTo>
                  <a:pt x="126669" y="97154"/>
                </a:lnTo>
                <a:lnTo>
                  <a:pt x="122866" y="90792"/>
                </a:lnTo>
                <a:lnTo>
                  <a:pt x="119349" y="85246"/>
                </a:lnTo>
                <a:lnTo>
                  <a:pt x="134352" y="85255"/>
                </a:lnTo>
                <a:lnTo>
                  <a:pt x="137841" y="91122"/>
                </a:lnTo>
                <a:lnTo>
                  <a:pt x="141239" y="97154"/>
                </a:lnTo>
                <a:close/>
              </a:path>
              <a:path w="909954" h="1623060">
                <a:moveTo>
                  <a:pt x="144620" y="103365"/>
                </a:moveTo>
                <a:lnTo>
                  <a:pt x="130162" y="103365"/>
                </a:lnTo>
                <a:lnTo>
                  <a:pt x="126612" y="97059"/>
                </a:lnTo>
                <a:lnTo>
                  <a:pt x="141239" y="97154"/>
                </a:lnTo>
                <a:lnTo>
                  <a:pt x="144620" y="103365"/>
                </a:lnTo>
                <a:close/>
              </a:path>
              <a:path w="909954" h="1623060">
                <a:moveTo>
                  <a:pt x="883223" y="1460715"/>
                </a:moveTo>
                <a:lnTo>
                  <a:pt x="868870" y="1460715"/>
                </a:lnTo>
                <a:lnTo>
                  <a:pt x="130111" y="103289"/>
                </a:lnTo>
                <a:lnTo>
                  <a:pt x="144620" y="103365"/>
                </a:lnTo>
                <a:lnTo>
                  <a:pt x="880059" y="1454721"/>
                </a:lnTo>
                <a:lnTo>
                  <a:pt x="883223" y="1460715"/>
                </a:lnTo>
                <a:close/>
              </a:path>
              <a:path w="909954" h="1623060">
                <a:moveTo>
                  <a:pt x="886378" y="1467091"/>
                </a:moveTo>
                <a:lnTo>
                  <a:pt x="872223" y="1467091"/>
                </a:lnTo>
                <a:lnTo>
                  <a:pt x="868819" y="1460639"/>
                </a:lnTo>
                <a:lnTo>
                  <a:pt x="883223" y="1460715"/>
                </a:lnTo>
                <a:lnTo>
                  <a:pt x="883539" y="1461312"/>
                </a:lnTo>
                <a:lnTo>
                  <a:pt x="886378" y="1467091"/>
                </a:lnTo>
                <a:close/>
              </a:path>
              <a:path w="909954" h="1623060">
                <a:moveTo>
                  <a:pt x="889310" y="1473390"/>
                </a:moveTo>
                <a:lnTo>
                  <a:pt x="875334" y="1473390"/>
                </a:lnTo>
                <a:lnTo>
                  <a:pt x="872209" y="1467064"/>
                </a:lnTo>
                <a:lnTo>
                  <a:pt x="886378" y="1467091"/>
                </a:lnTo>
                <a:lnTo>
                  <a:pt x="886790" y="1467929"/>
                </a:lnTo>
                <a:lnTo>
                  <a:pt x="889310" y="1473390"/>
                </a:lnTo>
                <a:close/>
              </a:path>
              <a:path w="909954" h="1623060">
                <a:moveTo>
                  <a:pt x="892053" y="1479689"/>
                </a:moveTo>
                <a:lnTo>
                  <a:pt x="878243" y="1479689"/>
                </a:lnTo>
                <a:lnTo>
                  <a:pt x="875258" y="1473238"/>
                </a:lnTo>
                <a:lnTo>
                  <a:pt x="875334" y="1473390"/>
                </a:lnTo>
                <a:lnTo>
                  <a:pt x="889310" y="1473390"/>
                </a:lnTo>
                <a:lnTo>
                  <a:pt x="889838" y="1474533"/>
                </a:lnTo>
                <a:lnTo>
                  <a:pt x="892053" y="1479689"/>
                </a:lnTo>
                <a:close/>
              </a:path>
              <a:path w="909954" h="1623060">
                <a:moveTo>
                  <a:pt x="894586" y="1485976"/>
                </a:moveTo>
                <a:lnTo>
                  <a:pt x="880922" y="1485976"/>
                </a:lnTo>
                <a:lnTo>
                  <a:pt x="878166" y="1479537"/>
                </a:lnTo>
                <a:lnTo>
                  <a:pt x="878243" y="1479689"/>
                </a:lnTo>
                <a:lnTo>
                  <a:pt x="892053" y="1479689"/>
                </a:lnTo>
                <a:lnTo>
                  <a:pt x="892670" y="1481124"/>
                </a:lnTo>
                <a:lnTo>
                  <a:pt x="894586" y="1485976"/>
                </a:lnTo>
                <a:close/>
              </a:path>
              <a:path w="909954" h="1623060">
                <a:moveTo>
                  <a:pt x="896933" y="1492237"/>
                </a:moveTo>
                <a:lnTo>
                  <a:pt x="883412" y="1492237"/>
                </a:lnTo>
                <a:lnTo>
                  <a:pt x="880882" y="1485881"/>
                </a:lnTo>
                <a:lnTo>
                  <a:pt x="894586" y="1485976"/>
                </a:lnTo>
                <a:lnTo>
                  <a:pt x="895273" y="1487716"/>
                </a:lnTo>
                <a:lnTo>
                  <a:pt x="896933" y="1492237"/>
                </a:lnTo>
                <a:close/>
              </a:path>
              <a:path w="909954" h="1623060">
                <a:moveTo>
                  <a:pt x="899075" y="1498460"/>
                </a:moveTo>
                <a:lnTo>
                  <a:pt x="885685" y="1498460"/>
                </a:lnTo>
                <a:lnTo>
                  <a:pt x="883373" y="1492140"/>
                </a:lnTo>
                <a:lnTo>
                  <a:pt x="896933" y="1492237"/>
                </a:lnTo>
                <a:lnTo>
                  <a:pt x="897674" y="1494256"/>
                </a:lnTo>
                <a:lnTo>
                  <a:pt x="899075" y="1498460"/>
                </a:lnTo>
                <a:close/>
              </a:path>
              <a:path w="909954" h="1623060">
                <a:moveTo>
                  <a:pt x="902754" y="1510741"/>
                </a:moveTo>
                <a:lnTo>
                  <a:pt x="889596" y="1510741"/>
                </a:lnTo>
                <a:lnTo>
                  <a:pt x="887691" y="1504454"/>
                </a:lnTo>
                <a:lnTo>
                  <a:pt x="885621" y="1498295"/>
                </a:lnTo>
                <a:lnTo>
                  <a:pt x="885685" y="1498460"/>
                </a:lnTo>
                <a:lnTo>
                  <a:pt x="899075" y="1498460"/>
                </a:lnTo>
                <a:lnTo>
                  <a:pt x="899845" y="1500771"/>
                </a:lnTo>
                <a:lnTo>
                  <a:pt x="901801" y="1507236"/>
                </a:lnTo>
                <a:lnTo>
                  <a:pt x="902754" y="1510741"/>
                </a:lnTo>
                <a:close/>
              </a:path>
              <a:path w="909954" h="1623060">
                <a:moveTo>
                  <a:pt x="904298" y="1516786"/>
                </a:moveTo>
                <a:lnTo>
                  <a:pt x="891247" y="1516786"/>
                </a:lnTo>
                <a:lnTo>
                  <a:pt x="889574" y="1510667"/>
                </a:lnTo>
                <a:lnTo>
                  <a:pt x="902754" y="1510741"/>
                </a:lnTo>
                <a:lnTo>
                  <a:pt x="903541" y="1513636"/>
                </a:lnTo>
                <a:lnTo>
                  <a:pt x="904298" y="1516786"/>
                </a:lnTo>
                <a:close/>
              </a:path>
              <a:path w="909954" h="1623060">
                <a:moveTo>
                  <a:pt x="905646" y="1522755"/>
                </a:moveTo>
                <a:lnTo>
                  <a:pt x="892683" y="1522755"/>
                </a:lnTo>
                <a:lnTo>
                  <a:pt x="891197" y="1516608"/>
                </a:lnTo>
                <a:lnTo>
                  <a:pt x="891247" y="1516786"/>
                </a:lnTo>
                <a:lnTo>
                  <a:pt x="904298" y="1516786"/>
                </a:lnTo>
                <a:lnTo>
                  <a:pt x="905065" y="1519974"/>
                </a:lnTo>
                <a:lnTo>
                  <a:pt x="905646" y="1522755"/>
                </a:lnTo>
                <a:close/>
              </a:path>
              <a:path w="909954" h="1623060">
                <a:moveTo>
                  <a:pt x="906793" y="1528635"/>
                </a:moveTo>
                <a:lnTo>
                  <a:pt x="893902" y="1528635"/>
                </a:lnTo>
                <a:lnTo>
                  <a:pt x="892632" y="1522564"/>
                </a:lnTo>
                <a:lnTo>
                  <a:pt x="892683" y="1522755"/>
                </a:lnTo>
                <a:lnTo>
                  <a:pt x="905646" y="1522755"/>
                </a:lnTo>
                <a:lnTo>
                  <a:pt x="906373" y="1526235"/>
                </a:lnTo>
                <a:lnTo>
                  <a:pt x="906793" y="1528635"/>
                </a:lnTo>
                <a:close/>
              </a:path>
              <a:path w="909954" h="1623060">
                <a:moveTo>
                  <a:pt x="907737" y="1534414"/>
                </a:moveTo>
                <a:lnTo>
                  <a:pt x="894918" y="1534414"/>
                </a:lnTo>
                <a:lnTo>
                  <a:pt x="893887" y="1528566"/>
                </a:lnTo>
                <a:lnTo>
                  <a:pt x="906793" y="1528635"/>
                </a:lnTo>
                <a:lnTo>
                  <a:pt x="907453" y="1532407"/>
                </a:lnTo>
                <a:lnTo>
                  <a:pt x="907737" y="1534414"/>
                </a:lnTo>
                <a:close/>
              </a:path>
              <a:path w="909954" h="1623060">
                <a:moveTo>
                  <a:pt x="908488" y="1540078"/>
                </a:moveTo>
                <a:lnTo>
                  <a:pt x="895718" y="1540078"/>
                </a:lnTo>
                <a:lnTo>
                  <a:pt x="894880" y="1534210"/>
                </a:lnTo>
                <a:lnTo>
                  <a:pt x="894918" y="1534414"/>
                </a:lnTo>
                <a:lnTo>
                  <a:pt x="907737" y="1534414"/>
                </a:lnTo>
                <a:lnTo>
                  <a:pt x="908316" y="1538490"/>
                </a:lnTo>
                <a:lnTo>
                  <a:pt x="908488" y="1540078"/>
                </a:lnTo>
                <a:close/>
              </a:path>
              <a:path w="909954" h="1623060">
                <a:moveTo>
                  <a:pt x="909046" y="1545615"/>
                </a:moveTo>
                <a:lnTo>
                  <a:pt x="896315" y="1545615"/>
                </a:lnTo>
                <a:lnTo>
                  <a:pt x="895709" y="1540019"/>
                </a:lnTo>
                <a:lnTo>
                  <a:pt x="908488" y="1540078"/>
                </a:lnTo>
                <a:lnTo>
                  <a:pt x="908964" y="1544472"/>
                </a:lnTo>
                <a:lnTo>
                  <a:pt x="909046" y="1545615"/>
                </a:lnTo>
                <a:close/>
              </a:path>
              <a:path w="909954" h="1623060">
                <a:moveTo>
                  <a:pt x="909407" y="1551025"/>
                </a:moveTo>
                <a:lnTo>
                  <a:pt x="896696" y="1551025"/>
                </a:lnTo>
                <a:lnTo>
                  <a:pt x="896289" y="1545386"/>
                </a:lnTo>
                <a:lnTo>
                  <a:pt x="896315" y="1545615"/>
                </a:lnTo>
                <a:lnTo>
                  <a:pt x="909046" y="1545615"/>
                </a:lnTo>
                <a:lnTo>
                  <a:pt x="909383" y="1550339"/>
                </a:lnTo>
                <a:lnTo>
                  <a:pt x="909407" y="1551025"/>
                </a:lnTo>
                <a:close/>
              </a:path>
              <a:path w="909954" h="1623060">
                <a:moveTo>
                  <a:pt x="909572" y="1556283"/>
                </a:moveTo>
                <a:lnTo>
                  <a:pt x="896886" y="1556283"/>
                </a:lnTo>
                <a:lnTo>
                  <a:pt x="896688" y="1550917"/>
                </a:lnTo>
                <a:lnTo>
                  <a:pt x="909407" y="1551025"/>
                </a:lnTo>
                <a:lnTo>
                  <a:pt x="909574" y="1555838"/>
                </a:lnTo>
                <a:lnTo>
                  <a:pt x="909572" y="1556283"/>
                </a:lnTo>
                <a:close/>
              </a:path>
              <a:path w="909954" h="1623060">
                <a:moveTo>
                  <a:pt x="909549" y="1561388"/>
                </a:moveTo>
                <a:lnTo>
                  <a:pt x="896861" y="1561388"/>
                </a:lnTo>
                <a:lnTo>
                  <a:pt x="896874" y="1556029"/>
                </a:lnTo>
                <a:lnTo>
                  <a:pt x="896886" y="1556283"/>
                </a:lnTo>
                <a:lnTo>
                  <a:pt x="909572" y="1556283"/>
                </a:lnTo>
                <a:lnTo>
                  <a:pt x="909549" y="1561388"/>
                </a:lnTo>
                <a:close/>
              </a:path>
              <a:path w="909954" h="1623060">
                <a:moveTo>
                  <a:pt x="908932" y="1571078"/>
                </a:moveTo>
                <a:lnTo>
                  <a:pt x="896188" y="1571078"/>
                </a:lnTo>
                <a:lnTo>
                  <a:pt x="896226" y="1570774"/>
                </a:lnTo>
                <a:lnTo>
                  <a:pt x="896645" y="1566037"/>
                </a:lnTo>
                <a:lnTo>
                  <a:pt x="896861" y="1561122"/>
                </a:lnTo>
                <a:lnTo>
                  <a:pt x="896861" y="1561388"/>
                </a:lnTo>
                <a:lnTo>
                  <a:pt x="909549" y="1561388"/>
                </a:lnTo>
                <a:lnTo>
                  <a:pt x="909294" y="1567179"/>
                </a:lnTo>
                <a:lnTo>
                  <a:pt x="908932" y="1571078"/>
                </a:lnTo>
                <a:close/>
              </a:path>
              <a:path w="909954" h="1623060">
                <a:moveTo>
                  <a:pt x="896620" y="1566316"/>
                </a:moveTo>
                <a:lnTo>
                  <a:pt x="896632" y="1566037"/>
                </a:lnTo>
                <a:lnTo>
                  <a:pt x="896620" y="1566316"/>
                </a:lnTo>
                <a:close/>
              </a:path>
              <a:path w="909954" h="1623060">
                <a:moveTo>
                  <a:pt x="896195" y="1570993"/>
                </a:moveTo>
                <a:lnTo>
                  <a:pt x="896215" y="1570774"/>
                </a:lnTo>
                <a:lnTo>
                  <a:pt x="896195" y="1570993"/>
                </a:lnTo>
                <a:close/>
              </a:path>
              <a:path w="909954" h="1623060">
                <a:moveTo>
                  <a:pt x="908369" y="1575638"/>
                </a:moveTo>
                <a:lnTo>
                  <a:pt x="895553" y="1575638"/>
                </a:lnTo>
                <a:lnTo>
                  <a:pt x="895604" y="1575320"/>
                </a:lnTo>
                <a:lnTo>
                  <a:pt x="896195" y="1570993"/>
                </a:lnTo>
                <a:lnTo>
                  <a:pt x="908932" y="1571078"/>
                </a:lnTo>
                <a:lnTo>
                  <a:pt x="908799" y="1572514"/>
                </a:lnTo>
                <a:lnTo>
                  <a:pt x="908369" y="1575638"/>
                </a:lnTo>
                <a:close/>
              </a:path>
              <a:path w="909954" h="1623060">
                <a:moveTo>
                  <a:pt x="895577" y="1575461"/>
                </a:moveTo>
                <a:lnTo>
                  <a:pt x="895597" y="1575320"/>
                </a:lnTo>
                <a:lnTo>
                  <a:pt x="895577" y="1575461"/>
                </a:lnTo>
                <a:close/>
              </a:path>
              <a:path w="909954" h="1623060">
                <a:moveTo>
                  <a:pt x="907640" y="1580007"/>
                </a:moveTo>
                <a:lnTo>
                  <a:pt x="894727" y="1580007"/>
                </a:lnTo>
                <a:lnTo>
                  <a:pt x="895577" y="1575461"/>
                </a:lnTo>
                <a:lnTo>
                  <a:pt x="895553" y="1575638"/>
                </a:lnTo>
                <a:lnTo>
                  <a:pt x="908369" y="1575638"/>
                </a:lnTo>
                <a:lnTo>
                  <a:pt x="908088" y="1577682"/>
                </a:lnTo>
                <a:lnTo>
                  <a:pt x="907640" y="1580007"/>
                </a:lnTo>
                <a:close/>
              </a:path>
              <a:path w="909954" h="1623060">
                <a:moveTo>
                  <a:pt x="906770" y="1584147"/>
                </a:moveTo>
                <a:lnTo>
                  <a:pt x="893699" y="1584147"/>
                </a:lnTo>
                <a:lnTo>
                  <a:pt x="893787" y="1583791"/>
                </a:lnTo>
                <a:lnTo>
                  <a:pt x="894791" y="1579664"/>
                </a:lnTo>
                <a:lnTo>
                  <a:pt x="894727" y="1580007"/>
                </a:lnTo>
                <a:lnTo>
                  <a:pt x="907640" y="1580007"/>
                </a:lnTo>
                <a:lnTo>
                  <a:pt x="907122" y="1582699"/>
                </a:lnTo>
                <a:lnTo>
                  <a:pt x="906770" y="1584147"/>
                </a:lnTo>
                <a:close/>
              </a:path>
              <a:path w="909954" h="1623060">
                <a:moveTo>
                  <a:pt x="893776" y="1583828"/>
                </a:moveTo>
                <a:close/>
              </a:path>
              <a:path w="909954" h="1623060">
                <a:moveTo>
                  <a:pt x="905755" y="1588071"/>
                </a:moveTo>
                <a:lnTo>
                  <a:pt x="892479" y="1588071"/>
                </a:lnTo>
                <a:lnTo>
                  <a:pt x="892606" y="1587703"/>
                </a:lnTo>
                <a:lnTo>
                  <a:pt x="893776" y="1583828"/>
                </a:lnTo>
                <a:lnTo>
                  <a:pt x="893699" y="1584147"/>
                </a:lnTo>
                <a:lnTo>
                  <a:pt x="906770" y="1584147"/>
                </a:lnTo>
                <a:lnTo>
                  <a:pt x="906030" y="1587182"/>
                </a:lnTo>
                <a:lnTo>
                  <a:pt x="905755" y="1588071"/>
                </a:lnTo>
                <a:close/>
              </a:path>
              <a:path w="909954" h="1623060">
                <a:moveTo>
                  <a:pt x="892531" y="1587902"/>
                </a:moveTo>
                <a:lnTo>
                  <a:pt x="892592" y="1587703"/>
                </a:lnTo>
                <a:lnTo>
                  <a:pt x="892531" y="1587902"/>
                </a:lnTo>
                <a:close/>
              </a:path>
              <a:path w="909954" h="1623060">
                <a:moveTo>
                  <a:pt x="904611" y="1591767"/>
                </a:moveTo>
                <a:lnTo>
                  <a:pt x="891070" y="1591767"/>
                </a:lnTo>
                <a:lnTo>
                  <a:pt x="891235" y="1591373"/>
                </a:lnTo>
                <a:lnTo>
                  <a:pt x="892531" y="1587902"/>
                </a:lnTo>
                <a:lnTo>
                  <a:pt x="892479" y="1588071"/>
                </a:lnTo>
                <a:lnTo>
                  <a:pt x="905755" y="1588071"/>
                </a:lnTo>
                <a:lnTo>
                  <a:pt x="904611" y="1591767"/>
                </a:lnTo>
                <a:close/>
              </a:path>
              <a:path w="909954" h="1623060">
                <a:moveTo>
                  <a:pt x="891141" y="1591579"/>
                </a:moveTo>
                <a:lnTo>
                  <a:pt x="891218" y="1591373"/>
                </a:lnTo>
                <a:lnTo>
                  <a:pt x="891141" y="1591579"/>
                </a:lnTo>
                <a:close/>
              </a:path>
              <a:path w="909954" h="1623060">
                <a:moveTo>
                  <a:pt x="903347" y="1595208"/>
                </a:moveTo>
                <a:lnTo>
                  <a:pt x="889482" y="1595208"/>
                </a:lnTo>
                <a:lnTo>
                  <a:pt x="889685" y="1594802"/>
                </a:lnTo>
                <a:lnTo>
                  <a:pt x="891141" y="1591579"/>
                </a:lnTo>
                <a:lnTo>
                  <a:pt x="891070" y="1591767"/>
                </a:lnTo>
                <a:lnTo>
                  <a:pt x="904611" y="1591767"/>
                </a:lnTo>
                <a:lnTo>
                  <a:pt x="904481" y="1592186"/>
                </a:lnTo>
                <a:lnTo>
                  <a:pt x="903347" y="1595208"/>
                </a:lnTo>
                <a:close/>
              </a:path>
              <a:path w="909954" h="1623060">
                <a:moveTo>
                  <a:pt x="889578" y="1594999"/>
                </a:moveTo>
                <a:lnTo>
                  <a:pt x="889668" y="1594802"/>
                </a:lnTo>
                <a:lnTo>
                  <a:pt x="889578" y="1594999"/>
                </a:lnTo>
                <a:close/>
              </a:path>
              <a:path w="909954" h="1623060">
                <a:moveTo>
                  <a:pt x="901978" y="1598409"/>
                </a:moveTo>
                <a:lnTo>
                  <a:pt x="887717" y="1598409"/>
                </a:lnTo>
                <a:lnTo>
                  <a:pt x="887971" y="1597990"/>
                </a:lnTo>
                <a:lnTo>
                  <a:pt x="889578" y="1594999"/>
                </a:lnTo>
                <a:lnTo>
                  <a:pt x="889482" y="1595208"/>
                </a:lnTo>
                <a:lnTo>
                  <a:pt x="903347" y="1595208"/>
                </a:lnTo>
                <a:lnTo>
                  <a:pt x="902957" y="1596250"/>
                </a:lnTo>
                <a:lnTo>
                  <a:pt x="901978" y="1598409"/>
                </a:lnTo>
                <a:close/>
              </a:path>
              <a:path w="909954" h="1623060">
                <a:moveTo>
                  <a:pt x="887812" y="1598234"/>
                </a:moveTo>
                <a:lnTo>
                  <a:pt x="887946" y="1597990"/>
                </a:lnTo>
                <a:lnTo>
                  <a:pt x="887812" y="1598234"/>
                </a:lnTo>
                <a:close/>
              </a:path>
              <a:path w="909954" h="1623060">
                <a:moveTo>
                  <a:pt x="900581" y="1601355"/>
                </a:moveTo>
                <a:lnTo>
                  <a:pt x="885786" y="1601355"/>
                </a:lnTo>
                <a:lnTo>
                  <a:pt x="886091" y="1600936"/>
                </a:lnTo>
                <a:lnTo>
                  <a:pt x="887812" y="1598234"/>
                </a:lnTo>
                <a:lnTo>
                  <a:pt x="887717" y="1598409"/>
                </a:lnTo>
                <a:lnTo>
                  <a:pt x="901978" y="1598409"/>
                </a:lnTo>
                <a:lnTo>
                  <a:pt x="901039" y="1600479"/>
                </a:lnTo>
                <a:lnTo>
                  <a:pt x="900581" y="1601355"/>
                </a:lnTo>
                <a:close/>
              </a:path>
              <a:path w="909954" h="1623060">
                <a:moveTo>
                  <a:pt x="885889" y="1601197"/>
                </a:moveTo>
                <a:lnTo>
                  <a:pt x="886058" y="1600936"/>
                </a:lnTo>
                <a:lnTo>
                  <a:pt x="885889" y="1601197"/>
                </a:lnTo>
                <a:close/>
              </a:path>
              <a:path w="909954" h="1623060">
                <a:moveTo>
                  <a:pt x="899128" y="1604035"/>
                </a:moveTo>
                <a:lnTo>
                  <a:pt x="883691" y="1604035"/>
                </a:lnTo>
                <a:lnTo>
                  <a:pt x="884047" y="1603616"/>
                </a:lnTo>
                <a:lnTo>
                  <a:pt x="885889" y="1601197"/>
                </a:lnTo>
                <a:lnTo>
                  <a:pt x="885786" y="1601355"/>
                </a:lnTo>
                <a:lnTo>
                  <a:pt x="900581" y="1601355"/>
                </a:lnTo>
                <a:lnTo>
                  <a:pt x="899128" y="1604035"/>
                </a:lnTo>
                <a:close/>
              </a:path>
              <a:path w="909954" h="1623060">
                <a:moveTo>
                  <a:pt x="883850" y="1603829"/>
                </a:moveTo>
                <a:lnTo>
                  <a:pt x="884016" y="1603616"/>
                </a:lnTo>
                <a:lnTo>
                  <a:pt x="883850" y="1603829"/>
                </a:lnTo>
                <a:close/>
              </a:path>
              <a:path w="909954" h="1623060">
                <a:moveTo>
                  <a:pt x="897617" y="1606461"/>
                </a:moveTo>
                <a:lnTo>
                  <a:pt x="881430" y="1606461"/>
                </a:lnTo>
                <a:lnTo>
                  <a:pt x="881837" y="1606054"/>
                </a:lnTo>
                <a:lnTo>
                  <a:pt x="883850" y="1603829"/>
                </a:lnTo>
                <a:lnTo>
                  <a:pt x="883691" y="1604035"/>
                </a:lnTo>
                <a:lnTo>
                  <a:pt x="899128" y="1604035"/>
                </a:lnTo>
                <a:lnTo>
                  <a:pt x="898626" y="1604911"/>
                </a:lnTo>
                <a:lnTo>
                  <a:pt x="897617" y="1606461"/>
                </a:lnTo>
                <a:close/>
              </a:path>
              <a:path w="909954" h="1623060">
                <a:moveTo>
                  <a:pt x="881641" y="1606231"/>
                </a:moveTo>
                <a:lnTo>
                  <a:pt x="881804" y="1606054"/>
                </a:lnTo>
                <a:lnTo>
                  <a:pt x="881641" y="1606231"/>
                </a:lnTo>
                <a:close/>
              </a:path>
              <a:path w="909954" h="1623060">
                <a:moveTo>
                  <a:pt x="881430" y="1606461"/>
                </a:moveTo>
                <a:lnTo>
                  <a:pt x="881641" y="1606231"/>
                </a:lnTo>
                <a:lnTo>
                  <a:pt x="881837" y="1606054"/>
                </a:lnTo>
                <a:lnTo>
                  <a:pt x="881430" y="1606461"/>
                </a:lnTo>
                <a:close/>
              </a:path>
              <a:path w="909954" h="1623060">
                <a:moveTo>
                  <a:pt x="896191" y="1608620"/>
                </a:moveTo>
                <a:lnTo>
                  <a:pt x="879005" y="1608620"/>
                </a:lnTo>
                <a:lnTo>
                  <a:pt x="879462" y="1608239"/>
                </a:lnTo>
                <a:lnTo>
                  <a:pt x="881641" y="1606231"/>
                </a:lnTo>
                <a:lnTo>
                  <a:pt x="881430" y="1606461"/>
                </a:lnTo>
                <a:lnTo>
                  <a:pt x="897617" y="1606461"/>
                </a:lnTo>
                <a:lnTo>
                  <a:pt x="896191" y="1608620"/>
                </a:lnTo>
                <a:close/>
              </a:path>
              <a:path w="909954" h="1623060">
                <a:moveTo>
                  <a:pt x="879249" y="1608398"/>
                </a:moveTo>
                <a:lnTo>
                  <a:pt x="879425" y="1608239"/>
                </a:lnTo>
                <a:lnTo>
                  <a:pt x="879249" y="1608398"/>
                </a:lnTo>
                <a:close/>
              </a:path>
              <a:path w="909954" h="1623060">
                <a:moveTo>
                  <a:pt x="894728" y="1610525"/>
                </a:moveTo>
                <a:lnTo>
                  <a:pt x="876414" y="1610525"/>
                </a:lnTo>
                <a:lnTo>
                  <a:pt x="876922" y="1610182"/>
                </a:lnTo>
                <a:lnTo>
                  <a:pt x="879249" y="1608398"/>
                </a:lnTo>
                <a:lnTo>
                  <a:pt x="879005" y="1608620"/>
                </a:lnTo>
                <a:lnTo>
                  <a:pt x="896191" y="1608620"/>
                </a:lnTo>
                <a:lnTo>
                  <a:pt x="894728" y="1610525"/>
                </a:lnTo>
                <a:close/>
              </a:path>
              <a:path w="909954" h="1623060">
                <a:moveTo>
                  <a:pt x="876652" y="1610346"/>
                </a:moveTo>
                <a:lnTo>
                  <a:pt x="876871" y="1610182"/>
                </a:lnTo>
                <a:lnTo>
                  <a:pt x="876652" y="1610346"/>
                </a:lnTo>
                <a:close/>
              </a:path>
              <a:path w="909954" h="1623060">
                <a:moveTo>
                  <a:pt x="876414" y="1610525"/>
                </a:moveTo>
                <a:lnTo>
                  <a:pt x="876652" y="1610346"/>
                </a:lnTo>
                <a:lnTo>
                  <a:pt x="876922" y="1610182"/>
                </a:lnTo>
                <a:lnTo>
                  <a:pt x="876414" y="1610525"/>
                </a:lnTo>
                <a:close/>
              </a:path>
              <a:path w="909954" h="1623060">
                <a:moveTo>
                  <a:pt x="880249" y="1623021"/>
                </a:moveTo>
                <a:lnTo>
                  <a:pt x="873645" y="1612176"/>
                </a:lnTo>
                <a:lnTo>
                  <a:pt x="876652" y="1610346"/>
                </a:lnTo>
                <a:lnTo>
                  <a:pt x="876414" y="1610525"/>
                </a:lnTo>
                <a:lnTo>
                  <a:pt x="894728" y="1610525"/>
                </a:lnTo>
                <a:lnTo>
                  <a:pt x="883526" y="1621040"/>
                </a:lnTo>
                <a:lnTo>
                  <a:pt x="880249" y="1623021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035494" y="1620558"/>
            <a:ext cx="6731000" cy="129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五菱特色精益管理系统：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具有年产百万辆台套汽车零部件制造、管理能力。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2139315">
              <a:lnSpc>
                <a:spcPct val="100000"/>
              </a:lnSpc>
              <a:spcBef>
                <a:spcPts val="2645"/>
              </a:spcBef>
            </a:pPr>
            <a:r>
              <a:rPr sz="1350" spc="-10" dirty="0">
                <a:latin typeface="微软雅黑" panose="020B0503020204020204" charset="-122"/>
                <a:cs typeface="微软雅黑" panose="020B0503020204020204" charset="-122"/>
              </a:rPr>
              <a:t>客户的热</a:t>
            </a:r>
            <a:r>
              <a:rPr sz="1350" spc="-5" dirty="0">
                <a:latin typeface="微软雅黑" panose="020B0503020204020204" charset="-122"/>
                <a:cs typeface="微软雅黑" panose="020B0503020204020204" charset="-122"/>
              </a:rPr>
              <a:t>忱</a:t>
            </a:r>
            <a:endParaRPr sz="13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30122" y="1365097"/>
            <a:ext cx="1323340" cy="0"/>
          </a:xfrm>
          <a:custGeom>
            <a:avLst/>
            <a:gdLst/>
            <a:ahLst/>
            <a:cxnLst/>
            <a:rect l="l" t="t" r="r" b="b"/>
            <a:pathLst>
              <a:path w="1323339">
                <a:moveTo>
                  <a:pt x="0" y="0"/>
                </a:moveTo>
                <a:lnTo>
                  <a:pt x="1322984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81427"/>
            <a:ext cx="12240894" cy="25344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88700" y="1030744"/>
            <a:ext cx="246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你关心的，我知道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5354" y="4120578"/>
            <a:ext cx="380365" cy="372745"/>
          </a:xfrm>
          <a:custGeom>
            <a:avLst/>
            <a:gdLst/>
            <a:ahLst/>
            <a:cxnLst/>
            <a:rect l="l" t="t" r="r" b="b"/>
            <a:pathLst>
              <a:path w="380364" h="372745">
                <a:moveTo>
                  <a:pt x="189966" y="372237"/>
                </a:moveTo>
                <a:lnTo>
                  <a:pt x="119168" y="359373"/>
                </a:lnTo>
                <a:lnTo>
                  <a:pt x="56286" y="323811"/>
                </a:lnTo>
                <a:lnTo>
                  <a:pt x="13631" y="264425"/>
                </a:lnTo>
                <a:lnTo>
                  <a:pt x="3352" y="227212"/>
                </a:lnTo>
                <a:lnTo>
                  <a:pt x="0" y="184607"/>
                </a:lnTo>
                <a:lnTo>
                  <a:pt x="3298" y="147676"/>
                </a:lnTo>
                <a:lnTo>
                  <a:pt x="29682" y="82898"/>
                </a:lnTo>
                <a:lnTo>
                  <a:pt x="83110" y="30646"/>
                </a:lnTo>
                <a:lnTo>
                  <a:pt x="151709" y="3405"/>
                </a:lnTo>
                <a:lnTo>
                  <a:pt x="189966" y="0"/>
                </a:lnTo>
                <a:lnTo>
                  <a:pt x="228168" y="3405"/>
                </a:lnTo>
                <a:lnTo>
                  <a:pt x="295333" y="30646"/>
                </a:lnTo>
                <a:lnTo>
                  <a:pt x="347269" y="82898"/>
                </a:lnTo>
                <a:lnTo>
                  <a:pt x="376072" y="147676"/>
                </a:lnTo>
                <a:lnTo>
                  <a:pt x="379920" y="184607"/>
                </a:lnTo>
                <a:lnTo>
                  <a:pt x="376017" y="225464"/>
                </a:lnTo>
                <a:lnTo>
                  <a:pt x="345785" y="293554"/>
                </a:lnTo>
                <a:lnTo>
                  <a:pt x="291870" y="342870"/>
                </a:lnTo>
                <a:lnTo>
                  <a:pt x="226134" y="368879"/>
                </a:lnTo>
                <a:lnTo>
                  <a:pt x="189966" y="372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80699" y="4115815"/>
            <a:ext cx="389890" cy="381000"/>
          </a:xfrm>
          <a:custGeom>
            <a:avLst/>
            <a:gdLst/>
            <a:ahLst/>
            <a:cxnLst/>
            <a:rect l="l" t="t" r="r" b="b"/>
            <a:pathLst>
              <a:path w="389889" h="381000">
                <a:moveTo>
                  <a:pt x="222459" y="379729"/>
                </a:moveTo>
                <a:lnTo>
                  <a:pt x="166554" y="379729"/>
                </a:lnTo>
                <a:lnTo>
                  <a:pt x="157435" y="377189"/>
                </a:lnTo>
                <a:lnTo>
                  <a:pt x="148418" y="375920"/>
                </a:lnTo>
                <a:lnTo>
                  <a:pt x="135164" y="372095"/>
                </a:lnTo>
                <a:lnTo>
                  <a:pt x="130727" y="370839"/>
                </a:lnTo>
                <a:lnTo>
                  <a:pt x="122256" y="368300"/>
                </a:lnTo>
                <a:lnTo>
                  <a:pt x="113544" y="364489"/>
                </a:lnTo>
                <a:lnTo>
                  <a:pt x="96907" y="356870"/>
                </a:lnTo>
                <a:lnTo>
                  <a:pt x="88804" y="351789"/>
                </a:lnTo>
                <a:lnTo>
                  <a:pt x="80841" y="347979"/>
                </a:lnTo>
                <a:lnTo>
                  <a:pt x="73044" y="342900"/>
                </a:lnTo>
                <a:lnTo>
                  <a:pt x="65411" y="337820"/>
                </a:lnTo>
                <a:lnTo>
                  <a:pt x="58070" y="331470"/>
                </a:lnTo>
                <a:lnTo>
                  <a:pt x="57740" y="331470"/>
                </a:lnTo>
                <a:lnTo>
                  <a:pt x="50526" y="325120"/>
                </a:lnTo>
                <a:lnTo>
                  <a:pt x="43821" y="317500"/>
                </a:lnTo>
                <a:lnTo>
                  <a:pt x="37598" y="311150"/>
                </a:lnTo>
                <a:lnTo>
                  <a:pt x="32035" y="303529"/>
                </a:lnTo>
                <a:lnTo>
                  <a:pt x="26790" y="295910"/>
                </a:lnTo>
                <a:lnTo>
                  <a:pt x="21875" y="287020"/>
                </a:lnTo>
                <a:lnTo>
                  <a:pt x="17608" y="279400"/>
                </a:lnTo>
                <a:lnTo>
                  <a:pt x="5238" y="242570"/>
                </a:lnTo>
                <a:lnTo>
                  <a:pt x="107" y="200660"/>
                </a:lnTo>
                <a:lnTo>
                  <a:pt x="0" y="184150"/>
                </a:lnTo>
                <a:lnTo>
                  <a:pt x="107" y="179070"/>
                </a:lnTo>
                <a:lnTo>
                  <a:pt x="7537" y="133350"/>
                </a:lnTo>
                <a:lnTo>
                  <a:pt x="13392" y="116839"/>
                </a:lnTo>
                <a:lnTo>
                  <a:pt x="16986" y="107950"/>
                </a:lnTo>
                <a:lnTo>
                  <a:pt x="21126" y="100329"/>
                </a:lnTo>
                <a:lnTo>
                  <a:pt x="25571" y="91439"/>
                </a:lnTo>
                <a:lnTo>
                  <a:pt x="30308" y="85089"/>
                </a:lnTo>
                <a:lnTo>
                  <a:pt x="35731" y="76200"/>
                </a:lnTo>
                <a:lnTo>
                  <a:pt x="41433" y="69850"/>
                </a:lnTo>
                <a:lnTo>
                  <a:pt x="47542" y="62229"/>
                </a:lnTo>
                <a:lnTo>
                  <a:pt x="53930" y="55879"/>
                </a:lnTo>
                <a:lnTo>
                  <a:pt x="54235" y="54610"/>
                </a:lnTo>
                <a:lnTo>
                  <a:pt x="61741" y="48260"/>
                </a:lnTo>
                <a:lnTo>
                  <a:pt x="93478" y="25400"/>
                </a:lnTo>
                <a:lnTo>
                  <a:pt x="101847" y="21589"/>
                </a:lnTo>
                <a:lnTo>
                  <a:pt x="110382" y="16510"/>
                </a:lnTo>
                <a:lnTo>
                  <a:pt x="119094" y="12700"/>
                </a:lnTo>
                <a:lnTo>
                  <a:pt x="127971" y="10160"/>
                </a:lnTo>
                <a:lnTo>
                  <a:pt x="155606" y="2539"/>
                </a:lnTo>
                <a:lnTo>
                  <a:pt x="174847" y="0"/>
                </a:lnTo>
                <a:lnTo>
                  <a:pt x="214598" y="0"/>
                </a:lnTo>
                <a:lnTo>
                  <a:pt x="233800" y="2539"/>
                </a:lnTo>
                <a:lnTo>
                  <a:pt x="256736" y="8889"/>
                </a:lnTo>
                <a:lnTo>
                  <a:pt x="185121" y="8889"/>
                </a:lnTo>
                <a:lnTo>
                  <a:pt x="175469" y="10160"/>
                </a:lnTo>
                <a:lnTo>
                  <a:pt x="166427" y="10160"/>
                </a:lnTo>
                <a:lnTo>
                  <a:pt x="157118" y="12700"/>
                </a:lnTo>
                <a:lnTo>
                  <a:pt x="157333" y="12700"/>
                </a:lnTo>
                <a:lnTo>
                  <a:pt x="148189" y="13970"/>
                </a:lnTo>
                <a:lnTo>
                  <a:pt x="148405" y="13970"/>
                </a:lnTo>
                <a:lnTo>
                  <a:pt x="139426" y="16510"/>
                </a:lnTo>
                <a:lnTo>
                  <a:pt x="139642" y="16510"/>
                </a:lnTo>
                <a:lnTo>
                  <a:pt x="130829" y="19050"/>
                </a:lnTo>
                <a:lnTo>
                  <a:pt x="131044" y="19050"/>
                </a:lnTo>
                <a:lnTo>
                  <a:pt x="122396" y="21589"/>
                </a:lnTo>
                <a:lnTo>
                  <a:pt x="122612" y="21589"/>
                </a:lnTo>
                <a:lnTo>
                  <a:pt x="114115" y="25400"/>
                </a:lnTo>
                <a:lnTo>
                  <a:pt x="114331" y="25400"/>
                </a:lnTo>
                <a:lnTo>
                  <a:pt x="106000" y="29210"/>
                </a:lnTo>
                <a:lnTo>
                  <a:pt x="106216" y="29210"/>
                </a:lnTo>
                <a:lnTo>
                  <a:pt x="98050" y="34289"/>
                </a:lnTo>
                <a:lnTo>
                  <a:pt x="98253" y="34289"/>
                </a:lnTo>
                <a:lnTo>
                  <a:pt x="92252" y="38100"/>
                </a:lnTo>
                <a:lnTo>
                  <a:pt x="90443" y="38100"/>
                </a:lnTo>
                <a:lnTo>
                  <a:pt x="82607" y="44450"/>
                </a:lnTo>
                <a:lnTo>
                  <a:pt x="82784" y="44450"/>
                </a:lnTo>
                <a:lnTo>
                  <a:pt x="75126" y="49529"/>
                </a:lnTo>
                <a:lnTo>
                  <a:pt x="75291" y="49529"/>
                </a:lnTo>
                <a:lnTo>
                  <a:pt x="67786" y="55879"/>
                </a:lnTo>
                <a:lnTo>
                  <a:pt x="67951" y="55879"/>
                </a:lnTo>
                <a:lnTo>
                  <a:pt x="60610" y="62229"/>
                </a:lnTo>
                <a:lnTo>
                  <a:pt x="60915" y="62229"/>
                </a:lnTo>
                <a:lnTo>
                  <a:pt x="54527" y="68579"/>
                </a:lnTo>
                <a:lnTo>
                  <a:pt x="54667" y="68579"/>
                </a:lnTo>
                <a:lnTo>
                  <a:pt x="49682" y="74929"/>
                </a:lnTo>
                <a:lnTo>
                  <a:pt x="48825" y="74929"/>
                </a:lnTo>
                <a:lnTo>
                  <a:pt x="43262" y="82550"/>
                </a:lnTo>
                <a:lnTo>
                  <a:pt x="43389" y="82550"/>
                </a:lnTo>
                <a:lnTo>
                  <a:pt x="38233" y="90170"/>
                </a:lnTo>
                <a:lnTo>
                  <a:pt x="38360" y="90170"/>
                </a:lnTo>
                <a:lnTo>
                  <a:pt x="33623" y="96520"/>
                </a:lnTo>
                <a:lnTo>
                  <a:pt x="33750" y="96520"/>
                </a:lnTo>
                <a:lnTo>
                  <a:pt x="29419" y="104139"/>
                </a:lnTo>
                <a:lnTo>
                  <a:pt x="25609" y="111760"/>
                </a:lnTo>
                <a:lnTo>
                  <a:pt x="22205" y="119379"/>
                </a:lnTo>
                <a:lnTo>
                  <a:pt x="19651" y="127000"/>
                </a:lnTo>
                <a:lnTo>
                  <a:pt x="19297" y="127000"/>
                </a:lnTo>
                <a:lnTo>
                  <a:pt x="16617" y="135889"/>
                </a:lnTo>
                <a:lnTo>
                  <a:pt x="14732" y="143510"/>
                </a:lnTo>
                <a:lnTo>
                  <a:pt x="14471" y="143510"/>
                </a:lnTo>
                <a:lnTo>
                  <a:pt x="12617" y="152400"/>
                </a:lnTo>
                <a:lnTo>
                  <a:pt x="11220" y="161289"/>
                </a:lnTo>
                <a:lnTo>
                  <a:pt x="10217" y="170179"/>
                </a:lnTo>
                <a:lnTo>
                  <a:pt x="9620" y="179070"/>
                </a:lnTo>
                <a:lnTo>
                  <a:pt x="9518" y="184150"/>
                </a:lnTo>
                <a:lnTo>
                  <a:pt x="9620" y="199389"/>
                </a:lnTo>
                <a:lnTo>
                  <a:pt x="10229" y="210820"/>
                </a:lnTo>
                <a:lnTo>
                  <a:pt x="11271" y="220979"/>
                </a:lnTo>
                <a:lnTo>
                  <a:pt x="12719" y="231139"/>
                </a:lnTo>
                <a:lnTo>
                  <a:pt x="12920" y="231139"/>
                </a:lnTo>
                <a:lnTo>
                  <a:pt x="14598" y="240029"/>
                </a:lnTo>
                <a:lnTo>
                  <a:pt x="16884" y="248920"/>
                </a:lnTo>
                <a:lnTo>
                  <a:pt x="19602" y="257810"/>
                </a:lnTo>
                <a:lnTo>
                  <a:pt x="22764" y="266700"/>
                </a:lnTo>
                <a:lnTo>
                  <a:pt x="26346" y="275589"/>
                </a:lnTo>
                <a:lnTo>
                  <a:pt x="26823" y="275589"/>
                </a:lnTo>
                <a:lnTo>
                  <a:pt x="30372" y="283210"/>
                </a:lnTo>
                <a:lnTo>
                  <a:pt x="30232" y="283210"/>
                </a:lnTo>
                <a:lnTo>
                  <a:pt x="34855" y="290829"/>
                </a:lnTo>
                <a:lnTo>
                  <a:pt x="34690" y="290829"/>
                </a:lnTo>
                <a:lnTo>
                  <a:pt x="39782" y="298450"/>
                </a:lnTo>
                <a:lnTo>
                  <a:pt x="40532" y="298450"/>
                </a:lnTo>
                <a:lnTo>
                  <a:pt x="45167" y="304800"/>
                </a:lnTo>
                <a:lnTo>
                  <a:pt x="44977" y="304800"/>
                </a:lnTo>
                <a:lnTo>
                  <a:pt x="51009" y="311150"/>
                </a:lnTo>
                <a:lnTo>
                  <a:pt x="50819" y="311150"/>
                </a:lnTo>
                <a:lnTo>
                  <a:pt x="57334" y="318770"/>
                </a:lnTo>
                <a:lnTo>
                  <a:pt x="58545" y="318770"/>
                </a:lnTo>
                <a:lnTo>
                  <a:pt x="64154" y="323850"/>
                </a:lnTo>
                <a:lnTo>
                  <a:pt x="63811" y="323850"/>
                </a:lnTo>
                <a:lnTo>
                  <a:pt x="71151" y="330200"/>
                </a:lnTo>
                <a:lnTo>
                  <a:pt x="71012" y="330200"/>
                </a:lnTo>
                <a:lnTo>
                  <a:pt x="78505" y="335279"/>
                </a:lnTo>
                <a:lnTo>
                  <a:pt x="78352" y="335279"/>
                </a:lnTo>
                <a:lnTo>
                  <a:pt x="86010" y="339089"/>
                </a:lnTo>
                <a:lnTo>
                  <a:pt x="85858" y="339089"/>
                </a:lnTo>
                <a:lnTo>
                  <a:pt x="93656" y="344170"/>
                </a:lnTo>
                <a:lnTo>
                  <a:pt x="93503" y="344170"/>
                </a:lnTo>
                <a:lnTo>
                  <a:pt x="101441" y="347979"/>
                </a:lnTo>
                <a:lnTo>
                  <a:pt x="101276" y="347979"/>
                </a:lnTo>
                <a:lnTo>
                  <a:pt x="109366" y="351789"/>
                </a:lnTo>
                <a:lnTo>
                  <a:pt x="109188" y="351789"/>
                </a:lnTo>
                <a:lnTo>
                  <a:pt x="117405" y="355600"/>
                </a:lnTo>
                <a:lnTo>
                  <a:pt x="117227" y="355600"/>
                </a:lnTo>
                <a:lnTo>
                  <a:pt x="125571" y="359410"/>
                </a:lnTo>
                <a:lnTo>
                  <a:pt x="125380" y="359410"/>
                </a:lnTo>
                <a:lnTo>
                  <a:pt x="133851" y="361950"/>
                </a:lnTo>
                <a:lnTo>
                  <a:pt x="133661" y="361950"/>
                </a:lnTo>
                <a:lnTo>
                  <a:pt x="142246" y="364489"/>
                </a:lnTo>
                <a:lnTo>
                  <a:pt x="142055" y="364489"/>
                </a:lnTo>
                <a:lnTo>
                  <a:pt x="150755" y="367029"/>
                </a:lnTo>
                <a:lnTo>
                  <a:pt x="150552" y="367029"/>
                </a:lnTo>
                <a:lnTo>
                  <a:pt x="159365" y="368300"/>
                </a:lnTo>
                <a:lnTo>
                  <a:pt x="159150" y="368300"/>
                </a:lnTo>
                <a:lnTo>
                  <a:pt x="168065" y="369570"/>
                </a:lnTo>
                <a:lnTo>
                  <a:pt x="167849" y="369570"/>
                </a:lnTo>
                <a:lnTo>
                  <a:pt x="176866" y="370839"/>
                </a:lnTo>
                <a:lnTo>
                  <a:pt x="185540" y="370839"/>
                </a:lnTo>
                <a:lnTo>
                  <a:pt x="194614" y="372095"/>
                </a:lnTo>
                <a:lnTo>
                  <a:pt x="253733" y="372110"/>
                </a:lnTo>
                <a:lnTo>
                  <a:pt x="240544" y="375920"/>
                </a:lnTo>
                <a:lnTo>
                  <a:pt x="231552" y="377189"/>
                </a:lnTo>
                <a:lnTo>
                  <a:pt x="222459" y="379729"/>
                </a:lnTo>
                <a:close/>
              </a:path>
              <a:path w="389889" h="381000">
                <a:moveTo>
                  <a:pt x="297427" y="39370"/>
                </a:moveTo>
                <a:lnTo>
                  <a:pt x="289769" y="34289"/>
                </a:lnTo>
                <a:lnTo>
                  <a:pt x="289985" y="34289"/>
                </a:lnTo>
                <a:lnTo>
                  <a:pt x="282098" y="29210"/>
                </a:lnTo>
                <a:lnTo>
                  <a:pt x="282327" y="29210"/>
                </a:lnTo>
                <a:lnTo>
                  <a:pt x="274224" y="25400"/>
                </a:lnTo>
                <a:lnTo>
                  <a:pt x="274453" y="25400"/>
                </a:lnTo>
                <a:lnTo>
                  <a:pt x="266147" y="21589"/>
                </a:lnTo>
                <a:lnTo>
                  <a:pt x="266376" y="21589"/>
                </a:lnTo>
                <a:lnTo>
                  <a:pt x="257867" y="19050"/>
                </a:lnTo>
                <a:lnTo>
                  <a:pt x="258095" y="19050"/>
                </a:lnTo>
                <a:lnTo>
                  <a:pt x="249383" y="16510"/>
                </a:lnTo>
                <a:lnTo>
                  <a:pt x="249612" y="16510"/>
                </a:lnTo>
                <a:lnTo>
                  <a:pt x="240709" y="13970"/>
                </a:lnTo>
                <a:lnTo>
                  <a:pt x="240938" y="13970"/>
                </a:lnTo>
                <a:lnTo>
                  <a:pt x="231832" y="12700"/>
                </a:lnTo>
                <a:lnTo>
                  <a:pt x="232060" y="12700"/>
                </a:lnTo>
                <a:lnTo>
                  <a:pt x="222777" y="10160"/>
                </a:lnTo>
                <a:lnTo>
                  <a:pt x="213760" y="10160"/>
                </a:lnTo>
                <a:lnTo>
                  <a:pt x="204108" y="8889"/>
                </a:lnTo>
                <a:lnTo>
                  <a:pt x="256736" y="8889"/>
                </a:lnTo>
                <a:lnTo>
                  <a:pt x="261207" y="10160"/>
                </a:lnTo>
                <a:lnTo>
                  <a:pt x="269728" y="12700"/>
                </a:lnTo>
                <a:lnTo>
                  <a:pt x="278491" y="16510"/>
                </a:lnTo>
                <a:lnTo>
                  <a:pt x="286581" y="21589"/>
                </a:lnTo>
                <a:lnTo>
                  <a:pt x="294684" y="25400"/>
                </a:lnTo>
                <a:lnTo>
                  <a:pt x="302761" y="30479"/>
                </a:lnTo>
                <a:lnTo>
                  <a:pt x="310381" y="36829"/>
                </a:lnTo>
                <a:lnTo>
                  <a:pt x="312229" y="38100"/>
                </a:lnTo>
                <a:lnTo>
                  <a:pt x="297211" y="38100"/>
                </a:lnTo>
                <a:lnTo>
                  <a:pt x="297427" y="39370"/>
                </a:lnTo>
                <a:close/>
              </a:path>
              <a:path w="389889" h="381000">
                <a:moveTo>
                  <a:pt x="90252" y="39370"/>
                </a:moveTo>
                <a:lnTo>
                  <a:pt x="90443" y="38100"/>
                </a:lnTo>
                <a:lnTo>
                  <a:pt x="92252" y="38100"/>
                </a:lnTo>
                <a:lnTo>
                  <a:pt x="90252" y="39370"/>
                </a:lnTo>
                <a:close/>
              </a:path>
              <a:path w="389889" h="381000">
                <a:moveTo>
                  <a:pt x="337216" y="76200"/>
                </a:moveTo>
                <a:lnTo>
                  <a:pt x="331120" y="68579"/>
                </a:lnTo>
                <a:lnTo>
                  <a:pt x="324808" y="62229"/>
                </a:lnTo>
                <a:lnTo>
                  <a:pt x="324961" y="62229"/>
                </a:lnTo>
                <a:lnTo>
                  <a:pt x="318242" y="55879"/>
                </a:lnTo>
                <a:lnTo>
                  <a:pt x="318420" y="55879"/>
                </a:lnTo>
                <a:lnTo>
                  <a:pt x="311461" y="49529"/>
                </a:lnTo>
                <a:lnTo>
                  <a:pt x="311638" y="49529"/>
                </a:lnTo>
                <a:lnTo>
                  <a:pt x="304450" y="44450"/>
                </a:lnTo>
                <a:lnTo>
                  <a:pt x="304641" y="44450"/>
                </a:lnTo>
                <a:lnTo>
                  <a:pt x="297211" y="38100"/>
                </a:lnTo>
                <a:lnTo>
                  <a:pt x="312229" y="38100"/>
                </a:lnTo>
                <a:lnTo>
                  <a:pt x="317773" y="41910"/>
                </a:lnTo>
                <a:lnTo>
                  <a:pt x="324732" y="48260"/>
                </a:lnTo>
                <a:lnTo>
                  <a:pt x="331768" y="55879"/>
                </a:lnTo>
                <a:lnTo>
                  <a:pt x="338321" y="62229"/>
                </a:lnTo>
                <a:lnTo>
                  <a:pt x="344531" y="69850"/>
                </a:lnTo>
                <a:lnTo>
                  <a:pt x="348435" y="74929"/>
                </a:lnTo>
                <a:lnTo>
                  <a:pt x="337089" y="74929"/>
                </a:lnTo>
                <a:lnTo>
                  <a:pt x="337216" y="76200"/>
                </a:lnTo>
                <a:close/>
              </a:path>
              <a:path w="389889" h="381000">
                <a:moveTo>
                  <a:pt x="48685" y="76200"/>
                </a:moveTo>
                <a:lnTo>
                  <a:pt x="48825" y="74929"/>
                </a:lnTo>
                <a:lnTo>
                  <a:pt x="49682" y="74929"/>
                </a:lnTo>
                <a:lnTo>
                  <a:pt x="48685" y="76200"/>
                </a:lnTo>
                <a:close/>
              </a:path>
              <a:path w="389889" h="381000">
                <a:moveTo>
                  <a:pt x="352977" y="97789"/>
                </a:moveTo>
                <a:lnTo>
                  <a:pt x="347973" y="90170"/>
                </a:lnTo>
                <a:lnTo>
                  <a:pt x="342715" y="82550"/>
                </a:lnTo>
                <a:lnTo>
                  <a:pt x="337089" y="74929"/>
                </a:lnTo>
                <a:lnTo>
                  <a:pt x="348435" y="74929"/>
                </a:lnTo>
                <a:lnTo>
                  <a:pt x="350386" y="77470"/>
                </a:lnTo>
                <a:lnTo>
                  <a:pt x="355771" y="83820"/>
                </a:lnTo>
                <a:lnTo>
                  <a:pt x="361016" y="91439"/>
                </a:lnTo>
                <a:lnTo>
                  <a:pt x="363723" y="96520"/>
                </a:lnTo>
                <a:lnTo>
                  <a:pt x="352863" y="96520"/>
                </a:lnTo>
                <a:lnTo>
                  <a:pt x="352977" y="97789"/>
                </a:lnTo>
                <a:close/>
              </a:path>
              <a:path w="389889" h="381000">
                <a:moveTo>
                  <a:pt x="365334" y="120650"/>
                </a:moveTo>
                <a:lnTo>
                  <a:pt x="361499" y="111760"/>
                </a:lnTo>
                <a:lnTo>
                  <a:pt x="357371" y="104139"/>
                </a:lnTo>
                <a:lnTo>
                  <a:pt x="352863" y="96520"/>
                </a:lnTo>
                <a:lnTo>
                  <a:pt x="363723" y="96520"/>
                </a:lnTo>
                <a:lnTo>
                  <a:pt x="365753" y="100329"/>
                </a:lnTo>
                <a:lnTo>
                  <a:pt x="370084" y="107950"/>
                </a:lnTo>
                <a:lnTo>
                  <a:pt x="374021" y="115570"/>
                </a:lnTo>
                <a:lnTo>
                  <a:pt x="375523" y="119379"/>
                </a:lnTo>
                <a:lnTo>
                  <a:pt x="365232" y="119379"/>
                </a:lnTo>
                <a:lnTo>
                  <a:pt x="365334" y="120650"/>
                </a:lnTo>
                <a:close/>
              </a:path>
              <a:path w="389889" h="381000">
                <a:moveTo>
                  <a:pt x="387221" y="219710"/>
                </a:moveTo>
                <a:lnTo>
                  <a:pt x="377653" y="219710"/>
                </a:lnTo>
                <a:lnTo>
                  <a:pt x="378872" y="209550"/>
                </a:lnTo>
                <a:lnTo>
                  <a:pt x="379583" y="199389"/>
                </a:lnTo>
                <a:lnTo>
                  <a:pt x="379761" y="194310"/>
                </a:lnTo>
                <a:lnTo>
                  <a:pt x="379749" y="184150"/>
                </a:lnTo>
                <a:lnTo>
                  <a:pt x="379571" y="179070"/>
                </a:lnTo>
                <a:lnTo>
                  <a:pt x="378860" y="170179"/>
                </a:lnTo>
                <a:lnTo>
                  <a:pt x="377678" y="161289"/>
                </a:lnTo>
                <a:lnTo>
                  <a:pt x="376053" y="152400"/>
                </a:lnTo>
                <a:lnTo>
                  <a:pt x="373983" y="144779"/>
                </a:lnTo>
                <a:lnTo>
                  <a:pt x="371481" y="135889"/>
                </a:lnTo>
                <a:lnTo>
                  <a:pt x="368560" y="128270"/>
                </a:lnTo>
                <a:lnTo>
                  <a:pt x="365232" y="119379"/>
                </a:lnTo>
                <a:lnTo>
                  <a:pt x="375523" y="119379"/>
                </a:lnTo>
                <a:lnTo>
                  <a:pt x="387115" y="160020"/>
                </a:lnTo>
                <a:lnTo>
                  <a:pt x="389274" y="184150"/>
                </a:lnTo>
                <a:lnTo>
                  <a:pt x="389274" y="194310"/>
                </a:lnTo>
                <a:lnTo>
                  <a:pt x="389083" y="199389"/>
                </a:lnTo>
                <a:lnTo>
                  <a:pt x="388321" y="210820"/>
                </a:lnTo>
                <a:lnTo>
                  <a:pt x="387221" y="219710"/>
                </a:lnTo>
                <a:close/>
              </a:path>
              <a:path w="389889" h="381000">
                <a:moveTo>
                  <a:pt x="19208" y="128270"/>
                </a:moveTo>
                <a:lnTo>
                  <a:pt x="19297" y="127000"/>
                </a:lnTo>
                <a:lnTo>
                  <a:pt x="19651" y="127000"/>
                </a:lnTo>
                <a:lnTo>
                  <a:pt x="19208" y="128270"/>
                </a:lnTo>
                <a:close/>
              </a:path>
              <a:path w="389889" h="381000">
                <a:moveTo>
                  <a:pt x="14408" y="144779"/>
                </a:moveTo>
                <a:lnTo>
                  <a:pt x="14471" y="143510"/>
                </a:lnTo>
                <a:lnTo>
                  <a:pt x="14732" y="143510"/>
                </a:lnTo>
                <a:lnTo>
                  <a:pt x="14408" y="144779"/>
                </a:lnTo>
                <a:close/>
              </a:path>
              <a:path w="389889" h="381000">
                <a:moveTo>
                  <a:pt x="367036" y="280670"/>
                </a:moveTo>
                <a:lnTo>
                  <a:pt x="356533" y="280670"/>
                </a:lnTo>
                <a:lnTo>
                  <a:pt x="361003" y="271779"/>
                </a:lnTo>
                <a:lnTo>
                  <a:pt x="364890" y="264160"/>
                </a:lnTo>
                <a:lnTo>
                  <a:pt x="368344" y="255270"/>
                </a:lnTo>
                <a:lnTo>
                  <a:pt x="371367" y="246379"/>
                </a:lnTo>
                <a:lnTo>
                  <a:pt x="373919" y="237489"/>
                </a:lnTo>
                <a:lnTo>
                  <a:pt x="376027" y="228600"/>
                </a:lnTo>
                <a:lnTo>
                  <a:pt x="377678" y="218439"/>
                </a:lnTo>
                <a:lnTo>
                  <a:pt x="377653" y="219710"/>
                </a:lnTo>
                <a:lnTo>
                  <a:pt x="387221" y="219710"/>
                </a:lnTo>
                <a:lnTo>
                  <a:pt x="377158" y="259079"/>
                </a:lnTo>
                <a:lnTo>
                  <a:pt x="369335" y="276860"/>
                </a:lnTo>
                <a:lnTo>
                  <a:pt x="367036" y="280670"/>
                </a:lnTo>
                <a:close/>
              </a:path>
              <a:path w="389889" h="381000">
                <a:moveTo>
                  <a:pt x="12920" y="231139"/>
                </a:moveTo>
                <a:lnTo>
                  <a:pt x="12719" y="231139"/>
                </a:lnTo>
                <a:lnTo>
                  <a:pt x="12680" y="229870"/>
                </a:lnTo>
                <a:lnTo>
                  <a:pt x="12920" y="231139"/>
                </a:lnTo>
                <a:close/>
              </a:path>
              <a:path w="389889" h="381000">
                <a:moveTo>
                  <a:pt x="26823" y="275589"/>
                </a:moveTo>
                <a:lnTo>
                  <a:pt x="26346" y="275589"/>
                </a:lnTo>
                <a:lnTo>
                  <a:pt x="26231" y="274320"/>
                </a:lnTo>
                <a:lnTo>
                  <a:pt x="26823" y="275589"/>
                </a:lnTo>
                <a:close/>
              </a:path>
              <a:path w="389889" h="381000">
                <a:moveTo>
                  <a:pt x="253733" y="372110"/>
                </a:moveTo>
                <a:lnTo>
                  <a:pt x="194722" y="372110"/>
                </a:lnTo>
                <a:lnTo>
                  <a:pt x="203701" y="370839"/>
                </a:lnTo>
                <a:lnTo>
                  <a:pt x="212350" y="370839"/>
                </a:lnTo>
                <a:lnTo>
                  <a:pt x="221354" y="369570"/>
                </a:lnTo>
                <a:lnTo>
                  <a:pt x="221126" y="369570"/>
                </a:lnTo>
                <a:lnTo>
                  <a:pt x="230016" y="368300"/>
                </a:lnTo>
                <a:lnTo>
                  <a:pt x="229787" y="368300"/>
                </a:lnTo>
                <a:lnTo>
                  <a:pt x="238550" y="367029"/>
                </a:lnTo>
                <a:lnTo>
                  <a:pt x="238334" y="367029"/>
                </a:lnTo>
                <a:lnTo>
                  <a:pt x="246957" y="364489"/>
                </a:lnTo>
                <a:lnTo>
                  <a:pt x="246741" y="364489"/>
                </a:lnTo>
                <a:lnTo>
                  <a:pt x="255212" y="361950"/>
                </a:lnTo>
                <a:lnTo>
                  <a:pt x="254996" y="361950"/>
                </a:lnTo>
                <a:lnTo>
                  <a:pt x="263328" y="358139"/>
                </a:lnTo>
                <a:lnTo>
                  <a:pt x="263112" y="358139"/>
                </a:lnTo>
                <a:lnTo>
                  <a:pt x="271278" y="355600"/>
                </a:lnTo>
                <a:lnTo>
                  <a:pt x="271075" y="355600"/>
                </a:lnTo>
                <a:lnTo>
                  <a:pt x="279050" y="351789"/>
                </a:lnTo>
                <a:lnTo>
                  <a:pt x="278847" y="351789"/>
                </a:lnTo>
                <a:lnTo>
                  <a:pt x="286658" y="347979"/>
                </a:lnTo>
                <a:lnTo>
                  <a:pt x="286454" y="347979"/>
                </a:lnTo>
                <a:lnTo>
                  <a:pt x="294062" y="342900"/>
                </a:lnTo>
                <a:lnTo>
                  <a:pt x="293871" y="342900"/>
                </a:lnTo>
                <a:lnTo>
                  <a:pt x="301263" y="337820"/>
                </a:lnTo>
                <a:lnTo>
                  <a:pt x="301085" y="337820"/>
                </a:lnTo>
                <a:lnTo>
                  <a:pt x="308260" y="332739"/>
                </a:lnTo>
                <a:lnTo>
                  <a:pt x="308082" y="332739"/>
                </a:lnTo>
                <a:lnTo>
                  <a:pt x="315042" y="327660"/>
                </a:lnTo>
                <a:lnTo>
                  <a:pt x="314864" y="327660"/>
                </a:lnTo>
                <a:lnTo>
                  <a:pt x="321583" y="321310"/>
                </a:lnTo>
                <a:lnTo>
                  <a:pt x="328631" y="314960"/>
                </a:lnTo>
                <a:lnTo>
                  <a:pt x="328453" y="314960"/>
                </a:lnTo>
                <a:lnTo>
                  <a:pt x="335083" y="308610"/>
                </a:lnTo>
                <a:lnTo>
                  <a:pt x="334905" y="308610"/>
                </a:lnTo>
                <a:lnTo>
                  <a:pt x="341115" y="302260"/>
                </a:lnTo>
                <a:lnTo>
                  <a:pt x="340937" y="302260"/>
                </a:lnTo>
                <a:lnTo>
                  <a:pt x="346729" y="294639"/>
                </a:lnTo>
                <a:lnTo>
                  <a:pt x="346563" y="294639"/>
                </a:lnTo>
                <a:lnTo>
                  <a:pt x="351910" y="287020"/>
                </a:lnTo>
                <a:lnTo>
                  <a:pt x="351758" y="287020"/>
                </a:lnTo>
                <a:lnTo>
                  <a:pt x="356673" y="279400"/>
                </a:lnTo>
                <a:lnTo>
                  <a:pt x="356533" y="280670"/>
                </a:lnTo>
                <a:lnTo>
                  <a:pt x="367036" y="280670"/>
                </a:lnTo>
                <a:lnTo>
                  <a:pt x="364737" y="284479"/>
                </a:lnTo>
                <a:lnTo>
                  <a:pt x="359670" y="293370"/>
                </a:lnTo>
                <a:lnTo>
                  <a:pt x="354171" y="300989"/>
                </a:lnTo>
                <a:lnTo>
                  <a:pt x="348214" y="308610"/>
                </a:lnTo>
                <a:lnTo>
                  <a:pt x="341826" y="314960"/>
                </a:lnTo>
                <a:lnTo>
                  <a:pt x="335019" y="322579"/>
                </a:lnTo>
                <a:lnTo>
                  <a:pt x="321252" y="334010"/>
                </a:lnTo>
                <a:lnTo>
                  <a:pt x="313950" y="340360"/>
                </a:lnTo>
                <a:lnTo>
                  <a:pt x="306584" y="345439"/>
                </a:lnTo>
                <a:lnTo>
                  <a:pt x="266833" y="367029"/>
                </a:lnTo>
                <a:lnTo>
                  <a:pt x="258083" y="370839"/>
                </a:lnTo>
                <a:lnTo>
                  <a:pt x="253733" y="372110"/>
                </a:lnTo>
                <a:close/>
              </a:path>
              <a:path w="389889" h="381000">
                <a:moveTo>
                  <a:pt x="40532" y="298450"/>
                </a:moveTo>
                <a:lnTo>
                  <a:pt x="39782" y="298450"/>
                </a:lnTo>
                <a:lnTo>
                  <a:pt x="39604" y="297179"/>
                </a:lnTo>
                <a:lnTo>
                  <a:pt x="40532" y="298450"/>
                </a:lnTo>
                <a:close/>
              </a:path>
              <a:path w="389889" h="381000">
                <a:moveTo>
                  <a:pt x="58545" y="318770"/>
                </a:moveTo>
                <a:lnTo>
                  <a:pt x="57334" y="318770"/>
                </a:lnTo>
                <a:lnTo>
                  <a:pt x="57143" y="317500"/>
                </a:lnTo>
                <a:lnTo>
                  <a:pt x="58545" y="318770"/>
                </a:lnTo>
                <a:close/>
              </a:path>
              <a:path w="389889" h="381000">
                <a:moveTo>
                  <a:pt x="194722" y="372110"/>
                </a:moveTo>
                <a:lnTo>
                  <a:pt x="194506" y="372110"/>
                </a:lnTo>
                <a:lnTo>
                  <a:pt x="194722" y="372110"/>
                </a:lnTo>
                <a:close/>
              </a:path>
              <a:path w="389889" h="381000">
                <a:moveTo>
                  <a:pt x="203917" y="381000"/>
                </a:moveTo>
                <a:lnTo>
                  <a:pt x="185096" y="381000"/>
                </a:lnTo>
                <a:lnTo>
                  <a:pt x="175774" y="379729"/>
                </a:lnTo>
                <a:lnTo>
                  <a:pt x="213239" y="379729"/>
                </a:lnTo>
                <a:lnTo>
                  <a:pt x="203917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7361" y="2436177"/>
            <a:ext cx="1275918" cy="1401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43398" y="1553235"/>
            <a:ext cx="2301875" cy="0"/>
          </a:xfrm>
          <a:custGeom>
            <a:avLst/>
            <a:gdLst/>
            <a:ahLst/>
            <a:cxnLst/>
            <a:rect l="l" t="t" r="r" b="b"/>
            <a:pathLst>
              <a:path w="2301875">
                <a:moveTo>
                  <a:pt x="0" y="0"/>
                </a:moveTo>
                <a:lnTo>
                  <a:pt x="2301328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42298" y="2854909"/>
            <a:ext cx="82550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五菱，不一样的生活</a:t>
            </a:r>
            <a:endParaRPr sz="7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06575" y="5010543"/>
            <a:ext cx="9714230" cy="1847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19034" y="5767006"/>
            <a:ext cx="10921859" cy="109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31379" y="5025783"/>
            <a:ext cx="9664661" cy="1188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1476" y="227190"/>
            <a:ext cx="246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我们的城市美如画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6671" y="4442459"/>
            <a:ext cx="3512820" cy="24155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279135"/>
            <a:ext cx="2441575" cy="1579245"/>
          </a:xfrm>
          <a:custGeom>
            <a:avLst/>
            <a:gdLst/>
            <a:ahLst/>
            <a:cxnLst/>
            <a:rect l="l" t="t" r="r" b="b"/>
            <a:pathLst>
              <a:path w="2441575" h="1579245">
                <a:moveTo>
                  <a:pt x="0" y="0"/>
                </a:moveTo>
                <a:lnTo>
                  <a:pt x="2441448" y="0"/>
                </a:lnTo>
                <a:lnTo>
                  <a:pt x="2441448" y="1578864"/>
                </a:lnTo>
                <a:lnTo>
                  <a:pt x="0" y="1578864"/>
                </a:lnTo>
                <a:lnTo>
                  <a:pt x="0" y="0"/>
                </a:lnTo>
                <a:close/>
              </a:path>
            </a:pathLst>
          </a:custGeom>
          <a:solidFill>
            <a:srgbClr val="365F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421123"/>
            <a:ext cx="3927475" cy="867410"/>
          </a:xfrm>
          <a:custGeom>
            <a:avLst/>
            <a:gdLst/>
            <a:ahLst/>
            <a:cxnLst/>
            <a:rect l="l" t="t" r="r" b="b"/>
            <a:pathLst>
              <a:path w="3927475" h="867410">
                <a:moveTo>
                  <a:pt x="0" y="0"/>
                </a:moveTo>
                <a:lnTo>
                  <a:pt x="3927348" y="0"/>
                </a:lnTo>
                <a:lnTo>
                  <a:pt x="3927348" y="867155"/>
                </a:lnTo>
                <a:lnTo>
                  <a:pt x="0" y="867155"/>
                </a:lnTo>
                <a:lnTo>
                  <a:pt x="0" y="0"/>
                </a:lnTo>
                <a:close/>
              </a:path>
            </a:pathLst>
          </a:custGeom>
          <a:solidFill>
            <a:srgbClr val="365FAA">
              <a:alpha val="87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01762" y="4584674"/>
            <a:ext cx="1691297" cy="474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0" y="5296090"/>
            <a:ext cx="2441575" cy="148844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34645" indent="-243205">
              <a:lnSpc>
                <a:spcPct val="100000"/>
              </a:lnSpc>
              <a:spcBef>
                <a:spcPts val="1060"/>
              </a:spcBef>
              <a:buFont typeface="Wingdings" panose="05000000000000000000"/>
              <a:buChar char=""/>
              <a:tabLst>
                <a:tab pos="334645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山清水秀地干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4645" indent="-243205">
              <a:lnSpc>
                <a:spcPct val="100000"/>
              </a:lnSpc>
              <a:spcBef>
                <a:spcPts val="960"/>
              </a:spcBef>
              <a:buFont typeface="Wingdings" panose="05000000000000000000"/>
              <a:buChar char=""/>
              <a:tabLst>
                <a:tab pos="334645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世界第一天然大盆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景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4645" indent="-243205">
              <a:lnSpc>
                <a:spcPct val="100000"/>
              </a:lnSpc>
              <a:spcBef>
                <a:spcPts val="960"/>
              </a:spcBef>
              <a:buFont typeface="Wingdings" panose="05000000000000000000"/>
              <a:buChar char=""/>
              <a:tabLst>
                <a:tab pos="334645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桂中商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埠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4645" indent="-243205">
              <a:lnSpc>
                <a:spcPct val="100000"/>
              </a:lnSpc>
              <a:spcBef>
                <a:spcPts val="960"/>
              </a:spcBef>
              <a:buFont typeface="Wingdings" panose="05000000000000000000"/>
              <a:buChar char=""/>
              <a:tabLst>
                <a:tab pos="334645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西南工业重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镇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62819" y="6296025"/>
            <a:ext cx="227766" cy="226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961644"/>
            <a:ext cx="12240768" cy="3479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54211" y="692480"/>
            <a:ext cx="2469515" cy="0"/>
          </a:xfrm>
          <a:custGeom>
            <a:avLst/>
            <a:gdLst/>
            <a:ahLst/>
            <a:cxnLst/>
            <a:rect l="l" t="t" r="r" b="b"/>
            <a:pathLst>
              <a:path w="2469515">
                <a:moveTo>
                  <a:pt x="0" y="0"/>
                </a:moveTo>
                <a:lnTo>
                  <a:pt x="2469299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2388" y="2573578"/>
            <a:ext cx="2254046" cy="22401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18855" y="2786710"/>
            <a:ext cx="2029104" cy="2021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09088" y="3142488"/>
            <a:ext cx="1005840" cy="1077595"/>
          </a:xfrm>
          <a:custGeom>
            <a:avLst/>
            <a:gdLst/>
            <a:ahLst/>
            <a:cxnLst/>
            <a:rect l="l" t="t" r="r" b="b"/>
            <a:pathLst>
              <a:path w="1005839" h="1077595">
                <a:moveTo>
                  <a:pt x="0" y="0"/>
                </a:moveTo>
                <a:lnTo>
                  <a:pt x="1005839" y="0"/>
                </a:lnTo>
                <a:lnTo>
                  <a:pt x="1005839" y="1077467"/>
                </a:lnTo>
                <a:lnTo>
                  <a:pt x="0" y="107746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04770" y="3137344"/>
            <a:ext cx="1015365" cy="1087120"/>
          </a:xfrm>
          <a:custGeom>
            <a:avLst/>
            <a:gdLst/>
            <a:ahLst/>
            <a:cxnLst/>
            <a:rect l="l" t="t" r="r" b="b"/>
            <a:pathLst>
              <a:path w="1015364" h="1087120">
                <a:moveTo>
                  <a:pt x="1010157" y="1086739"/>
                </a:moveTo>
                <a:lnTo>
                  <a:pt x="4762" y="1086739"/>
                </a:lnTo>
                <a:lnTo>
                  <a:pt x="3289" y="1086510"/>
                </a:lnTo>
                <a:lnTo>
                  <a:pt x="1955" y="1085824"/>
                </a:lnTo>
                <a:lnTo>
                  <a:pt x="901" y="1084783"/>
                </a:lnTo>
                <a:lnTo>
                  <a:pt x="228" y="1083449"/>
                </a:lnTo>
                <a:lnTo>
                  <a:pt x="0" y="1081976"/>
                </a:lnTo>
                <a:lnTo>
                  <a:pt x="0" y="4762"/>
                </a:lnTo>
                <a:lnTo>
                  <a:pt x="4762" y="0"/>
                </a:lnTo>
                <a:lnTo>
                  <a:pt x="1010157" y="0"/>
                </a:lnTo>
                <a:lnTo>
                  <a:pt x="101492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077214"/>
                </a:lnTo>
                <a:lnTo>
                  <a:pt x="4762" y="1077214"/>
                </a:lnTo>
                <a:lnTo>
                  <a:pt x="9525" y="1081976"/>
                </a:lnTo>
                <a:lnTo>
                  <a:pt x="1014920" y="1081976"/>
                </a:lnTo>
                <a:lnTo>
                  <a:pt x="1014691" y="1083449"/>
                </a:lnTo>
                <a:lnTo>
                  <a:pt x="1014018" y="1084783"/>
                </a:lnTo>
                <a:lnTo>
                  <a:pt x="1012964" y="1085824"/>
                </a:lnTo>
                <a:lnTo>
                  <a:pt x="1011631" y="1086510"/>
                </a:lnTo>
                <a:lnTo>
                  <a:pt x="1010157" y="1086739"/>
                </a:lnTo>
                <a:close/>
              </a:path>
              <a:path w="1015364" h="10871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15364" h="1087120">
                <a:moveTo>
                  <a:pt x="100539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05395" y="4762"/>
                </a:lnTo>
                <a:lnTo>
                  <a:pt x="1005395" y="9525"/>
                </a:lnTo>
                <a:close/>
              </a:path>
              <a:path w="1015364" h="1087120">
                <a:moveTo>
                  <a:pt x="1005395" y="1081976"/>
                </a:moveTo>
                <a:lnTo>
                  <a:pt x="1005395" y="4762"/>
                </a:lnTo>
                <a:lnTo>
                  <a:pt x="1010157" y="9525"/>
                </a:lnTo>
                <a:lnTo>
                  <a:pt x="1014920" y="9525"/>
                </a:lnTo>
                <a:lnTo>
                  <a:pt x="1014920" y="1077214"/>
                </a:lnTo>
                <a:lnTo>
                  <a:pt x="1010157" y="1077214"/>
                </a:lnTo>
                <a:lnTo>
                  <a:pt x="1005395" y="1081976"/>
                </a:lnTo>
                <a:close/>
              </a:path>
              <a:path w="1015364" h="1087120">
                <a:moveTo>
                  <a:pt x="1014920" y="9525"/>
                </a:moveTo>
                <a:lnTo>
                  <a:pt x="1010157" y="9525"/>
                </a:lnTo>
                <a:lnTo>
                  <a:pt x="1005395" y="4762"/>
                </a:lnTo>
                <a:lnTo>
                  <a:pt x="1014920" y="4762"/>
                </a:lnTo>
                <a:lnTo>
                  <a:pt x="1014920" y="9525"/>
                </a:lnTo>
                <a:close/>
              </a:path>
              <a:path w="1015364" h="1087120">
                <a:moveTo>
                  <a:pt x="9525" y="1081976"/>
                </a:moveTo>
                <a:lnTo>
                  <a:pt x="4762" y="1077214"/>
                </a:lnTo>
                <a:lnTo>
                  <a:pt x="9525" y="1077214"/>
                </a:lnTo>
                <a:lnTo>
                  <a:pt x="9525" y="1081976"/>
                </a:lnTo>
                <a:close/>
              </a:path>
              <a:path w="1015364" h="1087120">
                <a:moveTo>
                  <a:pt x="1005395" y="1081976"/>
                </a:moveTo>
                <a:lnTo>
                  <a:pt x="9525" y="1081976"/>
                </a:lnTo>
                <a:lnTo>
                  <a:pt x="9525" y="1077214"/>
                </a:lnTo>
                <a:lnTo>
                  <a:pt x="1005395" y="1077214"/>
                </a:lnTo>
                <a:lnTo>
                  <a:pt x="1005395" y="1081976"/>
                </a:lnTo>
                <a:close/>
              </a:path>
              <a:path w="1015364" h="1087120">
                <a:moveTo>
                  <a:pt x="1014920" y="1081976"/>
                </a:moveTo>
                <a:lnTo>
                  <a:pt x="1005395" y="1081976"/>
                </a:lnTo>
                <a:lnTo>
                  <a:pt x="1010157" y="1077214"/>
                </a:lnTo>
                <a:lnTo>
                  <a:pt x="1014920" y="1077214"/>
                </a:lnTo>
                <a:lnTo>
                  <a:pt x="1014920" y="10819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92717" y="3128772"/>
            <a:ext cx="838200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01</a:t>
            </a:r>
            <a:endParaRPr sz="6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8032" y="3216871"/>
            <a:ext cx="50755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2220" algn="l"/>
              </a:tabLst>
            </a:pPr>
            <a:r>
              <a:rPr sz="6000" u="heavy" spc="-125" dirty="0">
                <a:solidFill>
                  <a:srgbClr val="00000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6000" u="heavy" dirty="0">
                <a:solidFill>
                  <a:srgbClr val="000000"/>
                </a:solidFill>
                <a:uFill>
                  <a:solidFill>
                    <a:srgbClr val="C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广西汽车集团	</a:t>
            </a:r>
            <a:endParaRPr sz="6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2850" y="4440516"/>
            <a:ext cx="24638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微软雅黑" panose="020B0503020204020204" charset="-122"/>
                <a:cs typeface="微软雅黑" panose="020B0503020204020204" charset="-122"/>
              </a:rPr>
              <a:t>公司简介</a:t>
            </a:r>
            <a:endParaRPr sz="4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2802" y="2555151"/>
            <a:ext cx="801509" cy="79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57756" y="2977502"/>
            <a:ext cx="662635" cy="661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65795" y="4825085"/>
            <a:ext cx="493369" cy="492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18855" y="4373054"/>
            <a:ext cx="573951" cy="572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98646" y="3934510"/>
            <a:ext cx="584339" cy="5830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62349" y="4761395"/>
            <a:ext cx="485609" cy="484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37169" y="3934498"/>
            <a:ext cx="412203" cy="4116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3696" y="256222"/>
            <a:ext cx="2837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美丽如你</a:t>
            </a:r>
            <a:r>
              <a:rPr sz="2400" spc="-254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：广西柳州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2012" y="1382902"/>
            <a:ext cx="4962728" cy="222337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306372"/>
            <a:ext cx="6930732" cy="2330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14669" y="4389653"/>
            <a:ext cx="1600365" cy="320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09360" y="4420730"/>
            <a:ext cx="1262189" cy="257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54140" y="3648455"/>
            <a:ext cx="815340" cy="771525"/>
          </a:xfrm>
          <a:custGeom>
            <a:avLst/>
            <a:gdLst/>
            <a:ahLst/>
            <a:cxnLst/>
            <a:rect l="l" t="t" r="r" b="b"/>
            <a:pathLst>
              <a:path w="815340" h="771525">
                <a:moveTo>
                  <a:pt x="406908" y="771144"/>
                </a:moveTo>
                <a:lnTo>
                  <a:pt x="0" y="0"/>
                </a:lnTo>
                <a:lnTo>
                  <a:pt x="815339" y="0"/>
                </a:lnTo>
                <a:lnTo>
                  <a:pt x="406908" y="771144"/>
                </a:lnTo>
                <a:close/>
              </a:path>
            </a:pathLst>
          </a:custGeom>
          <a:solidFill>
            <a:srgbClr val="365F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663181" y="3752215"/>
            <a:ext cx="399415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柳</a:t>
            </a:r>
            <a:r>
              <a:rPr sz="1450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州</a:t>
            </a:r>
            <a:endParaRPr sz="1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56244" y="3491864"/>
            <a:ext cx="2768600" cy="987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 marR="5080" indent="-11430">
              <a:lnSpc>
                <a:spcPct val="132000"/>
              </a:lnSpc>
              <a:spcBef>
                <a:spcPts val="100"/>
              </a:spcBef>
            </a:pPr>
            <a:r>
              <a:rPr sz="2400" dirty="0">
                <a:solidFill>
                  <a:srgbClr val="0091F6"/>
                </a:solidFill>
                <a:latin typeface="PMingLiU" panose="02020500000000000000" charset="-120"/>
                <a:cs typeface="PMingLiU" panose="02020500000000000000" charset="-120"/>
              </a:rPr>
              <a:t>百里柳江，百里画廊 小城大爱</a:t>
            </a:r>
            <a:r>
              <a:rPr sz="2400" spc="380" dirty="0">
                <a:solidFill>
                  <a:srgbClr val="0091F6"/>
                </a:solidFill>
                <a:latin typeface="PMingLiU" panose="02020500000000000000" charset="-120"/>
                <a:cs typeface="PMingLiU" panose="02020500000000000000" charset="-120"/>
              </a:rPr>
              <a:t>~</a:t>
            </a:r>
            <a:endParaRPr sz="24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869" y="3668674"/>
            <a:ext cx="6187211" cy="3115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61276" y="4521708"/>
            <a:ext cx="4727448" cy="20711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40902" y="705738"/>
            <a:ext cx="2802255" cy="0"/>
          </a:xfrm>
          <a:custGeom>
            <a:avLst/>
            <a:gdLst/>
            <a:ahLst/>
            <a:cxnLst/>
            <a:rect l="l" t="t" r="r" b="b"/>
            <a:pathLst>
              <a:path w="2802254">
                <a:moveTo>
                  <a:pt x="0" y="0"/>
                </a:moveTo>
                <a:lnTo>
                  <a:pt x="2801937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952" y="3796715"/>
            <a:ext cx="3889590" cy="306128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14289" y="1091590"/>
            <a:ext cx="6189738" cy="3730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794308"/>
            <a:ext cx="6049035" cy="4354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33995" y="3817416"/>
            <a:ext cx="4906772" cy="3040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32418" y="256222"/>
            <a:ext cx="2837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内涵如你</a:t>
            </a:r>
            <a:r>
              <a:rPr sz="2400" spc="-254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：广西柳州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5882" y="3519932"/>
            <a:ext cx="3749675" cy="221996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30835" indent="-318135">
              <a:lnSpc>
                <a:spcPct val="100000"/>
              </a:lnSpc>
              <a:spcBef>
                <a:spcPts val="1540"/>
              </a:spcBef>
              <a:buFont typeface="Wingdings" panose="05000000000000000000"/>
              <a:buChar char=""/>
              <a:tabLst>
                <a:tab pos="330835" algn="l"/>
              </a:tabLst>
            </a:pPr>
            <a:r>
              <a:rPr sz="2400" b="1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文庙庙会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240665" indent="-228600">
              <a:lnSpc>
                <a:spcPct val="100000"/>
              </a:lnSpc>
              <a:spcBef>
                <a:spcPts val="1440"/>
              </a:spcBef>
              <a:buFont typeface="Wingdings" panose="05000000000000000000"/>
              <a:buChar char=""/>
              <a:tabLst>
                <a:tab pos="241300" algn="l"/>
              </a:tabLst>
            </a:pPr>
            <a:r>
              <a:rPr sz="2400" b="1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水上极限运动大赛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330835" indent="-318135">
              <a:lnSpc>
                <a:spcPct val="100000"/>
              </a:lnSpc>
              <a:spcBef>
                <a:spcPts val="1440"/>
              </a:spcBef>
              <a:buFont typeface="Wingdings" panose="05000000000000000000"/>
              <a:buChar char=""/>
              <a:tabLst>
                <a:tab pos="330835" algn="l"/>
              </a:tabLst>
            </a:pPr>
            <a:r>
              <a:rPr sz="2400" b="1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F</a:t>
            </a:r>
            <a:r>
              <a:rPr sz="2400" b="1" spc="-5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世界水上摩托艇锦标赛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330835" indent="-318135">
              <a:lnSpc>
                <a:spcPct val="100000"/>
              </a:lnSpc>
              <a:spcBef>
                <a:spcPts val="1440"/>
              </a:spcBef>
              <a:buFont typeface="Wingdings" panose="05000000000000000000"/>
              <a:buChar char=""/>
              <a:tabLst>
                <a:tab pos="330835" algn="l"/>
              </a:tabLst>
            </a:pPr>
            <a:r>
              <a:rPr sz="2400" b="1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帆船邀请赛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54211" y="692480"/>
            <a:ext cx="2815590" cy="0"/>
          </a:xfrm>
          <a:custGeom>
            <a:avLst/>
            <a:gdLst/>
            <a:ahLst/>
            <a:cxnLst/>
            <a:rect l="l" t="t" r="r" b="b"/>
            <a:pathLst>
              <a:path w="2815590">
                <a:moveTo>
                  <a:pt x="0" y="0"/>
                </a:moveTo>
                <a:lnTo>
                  <a:pt x="2815247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52787"/>
            <a:ext cx="5042154" cy="36052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918261" y="1166152"/>
            <a:ext cx="5322506" cy="2963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0581" y="1660766"/>
            <a:ext cx="1854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西南交通枢纽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19982" y="1670291"/>
            <a:ext cx="3378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飞机、动车、高铁、巴士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756" y="238773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城市交通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06611" y="2387739"/>
            <a:ext cx="41598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415" marR="5080" indent="-25971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91F6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2400" spc="-25" dirty="0">
                <a:solidFill>
                  <a:srgbClr val="0091F6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2400" dirty="0">
                <a:solidFill>
                  <a:srgbClr val="0091F6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240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、水上公交、公租自行车、 在建轻轨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89632" y="1898142"/>
            <a:ext cx="1004569" cy="0"/>
          </a:xfrm>
          <a:custGeom>
            <a:avLst/>
            <a:gdLst/>
            <a:ahLst/>
            <a:cxnLst/>
            <a:rect l="l" t="t" r="r" b="b"/>
            <a:pathLst>
              <a:path w="1004570">
                <a:moveTo>
                  <a:pt x="0" y="0"/>
                </a:moveTo>
                <a:lnTo>
                  <a:pt x="1004316" y="0"/>
                </a:lnTo>
              </a:path>
            </a:pathLst>
          </a:custGeom>
          <a:ln w="71627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82913" y="1855990"/>
            <a:ext cx="1017269" cy="84455"/>
          </a:xfrm>
          <a:custGeom>
            <a:avLst/>
            <a:gdLst/>
            <a:ahLst/>
            <a:cxnLst/>
            <a:rect l="l" t="t" r="r" b="b"/>
            <a:pathLst>
              <a:path w="1017270" h="84455">
                <a:moveTo>
                  <a:pt x="1016863" y="84124"/>
                </a:moveTo>
                <a:lnTo>
                  <a:pt x="0" y="84124"/>
                </a:lnTo>
                <a:lnTo>
                  <a:pt x="0" y="0"/>
                </a:lnTo>
                <a:lnTo>
                  <a:pt x="1016863" y="0"/>
                </a:lnTo>
                <a:lnTo>
                  <a:pt x="1016863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71424"/>
                </a:lnTo>
                <a:lnTo>
                  <a:pt x="6350" y="71424"/>
                </a:lnTo>
                <a:lnTo>
                  <a:pt x="12700" y="77774"/>
                </a:lnTo>
                <a:lnTo>
                  <a:pt x="1016863" y="77774"/>
                </a:lnTo>
                <a:lnTo>
                  <a:pt x="1016863" y="84124"/>
                </a:lnTo>
                <a:close/>
              </a:path>
              <a:path w="1017270" h="8445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1017270" h="84455">
                <a:moveTo>
                  <a:pt x="1004163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1004163" y="6350"/>
                </a:lnTo>
                <a:lnTo>
                  <a:pt x="1004163" y="12700"/>
                </a:lnTo>
                <a:close/>
              </a:path>
              <a:path w="1017270" h="84455">
                <a:moveTo>
                  <a:pt x="1004163" y="77774"/>
                </a:moveTo>
                <a:lnTo>
                  <a:pt x="1004163" y="6350"/>
                </a:lnTo>
                <a:lnTo>
                  <a:pt x="1010513" y="12700"/>
                </a:lnTo>
                <a:lnTo>
                  <a:pt x="1016863" y="12700"/>
                </a:lnTo>
                <a:lnTo>
                  <a:pt x="1016863" y="71424"/>
                </a:lnTo>
                <a:lnTo>
                  <a:pt x="1010513" y="71424"/>
                </a:lnTo>
                <a:lnTo>
                  <a:pt x="1004163" y="77774"/>
                </a:lnTo>
                <a:close/>
              </a:path>
              <a:path w="1017270" h="84455">
                <a:moveTo>
                  <a:pt x="1016863" y="12700"/>
                </a:moveTo>
                <a:lnTo>
                  <a:pt x="1010513" y="12700"/>
                </a:lnTo>
                <a:lnTo>
                  <a:pt x="1004163" y="6350"/>
                </a:lnTo>
                <a:lnTo>
                  <a:pt x="1016863" y="6350"/>
                </a:lnTo>
                <a:lnTo>
                  <a:pt x="1016863" y="12700"/>
                </a:lnTo>
                <a:close/>
              </a:path>
              <a:path w="1017270" h="84455">
                <a:moveTo>
                  <a:pt x="12700" y="77774"/>
                </a:moveTo>
                <a:lnTo>
                  <a:pt x="6350" y="71424"/>
                </a:lnTo>
                <a:lnTo>
                  <a:pt x="12700" y="71424"/>
                </a:lnTo>
                <a:lnTo>
                  <a:pt x="12700" y="77774"/>
                </a:lnTo>
                <a:close/>
              </a:path>
              <a:path w="1017270" h="84455">
                <a:moveTo>
                  <a:pt x="1004163" y="77774"/>
                </a:moveTo>
                <a:lnTo>
                  <a:pt x="12700" y="77774"/>
                </a:lnTo>
                <a:lnTo>
                  <a:pt x="12700" y="71424"/>
                </a:lnTo>
                <a:lnTo>
                  <a:pt x="1004163" y="71424"/>
                </a:lnTo>
                <a:lnTo>
                  <a:pt x="1004163" y="77774"/>
                </a:lnTo>
                <a:close/>
              </a:path>
              <a:path w="1017270" h="84455">
                <a:moveTo>
                  <a:pt x="1016863" y="77774"/>
                </a:moveTo>
                <a:lnTo>
                  <a:pt x="1004163" y="77774"/>
                </a:lnTo>
                <a:lnTo>
                  <a:pt x="1010513" y="71424"/>
                </a:lnTo>
                <a:lnTo>
                  <a:pt x="1016863" y="71424"/>
                </a:lnTo>
                <a:lnTo>
                  <a:pt x="1016863" y="7777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49551" y="2585466"/>
            <a:ext cx="1003300" cy="0"/>
          </a:xfrm>
          <a:custGeom>
            <a:avLst/>
            <a:gdLst/>
            <a:ahLst/>
            <a:cxnLst/>
            <a:rect l="l" t="t" r="r" b="b"/>
            <a:pathLst>
              <a:path w="1003300">
                <a:moveTo>
                  <a:pt x="0" y="0"/>
                </a:moveTo>
                <a:lnTo>
                  <a:pt x="1002791" y="0"/>
                </a:lnTo>
              </a:path>
            </a:pathLst>
          </a:custGeom>
          <a:ln w="71627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42592" y="2543289"/>
            <a:ext cx="1017269" cy="84455"/>
          </a:xfrm>
          <a:custGeom>
            <a:avLst/>
            <a:gdLst/>
            <a:ahLst/>
            <a:cxnLst/>
            <a:rect l="l" t="t" r="r" b="b"/>
            <a:pathLst>
              <a:path w="1017269" h="84455">
                <a:moveTo>
                  <a:pt x="1016863" y="84124"/>
                </a:moveTo>
                <a:lnTo>
                  <a:pt x="0" y="84124"/>
                </a:lnTo>
                <a:lnTo>
                  <a:pt x="0" y="0"/>
                </a:lnTo>
                <a:lnTo>
                  <a:pt x="1016863" y="0"/>
                </a:lnTo>
                <a:lnTo>
                  <a:pt x="1016863" y="6349"/>
                </a:lnTo>
                <a:lnTo>
                  <a:pt x="12700" y="6349"/>
                </a:lnTo>
                <a:lnTo>
                  <a:pt x="6350" y="12699"/>
                </a:lnTo>
                <a:lnTo>
                  <a:pt x="12700" y="12699"/>
                </a:lnTo>
                <a:lnTo>
                  <a:pt x="12700" y="71424"/>
                </a:lnTo>
                <a:lnTo>
                  <a:pt x="6350" y="71424"/>
                </a:lnTo>
                <a:lnTo>
                  <a:pt x="12700" y="77774"/>
                </a:lnTo>
                <a:lnTo>
                  <a:pt x="1016863" y="77774"/>
                </a:lnTo>
                <a:lnTo>
                  <a:pt x="1016863" y="84124"/>
                </a:lnTo>
                <a:close/>
              </a:path>
              <a:path w="1017269" h="84455">
                <a:moveTo>
                  <a:pt x="12700" y="12699"/>
                </a:moveTo>
                <a:lnTo>
                  <a:pt x="6350" y="12699"/>
                </a:lnTo>
                <a:lnTo>
                  <a:pt x="12700" y="6349"/>
                </a:lnTo>
                <a:lnTo>
                  <a:pt x="12700" y="12699"/>
                </a:lnTo>
                <a:close/>
              </a:path>
              <a:path w="1017269" h="84455">
                <a:moveTo>
                  <a:pt x="1004163" y="12699"/>
                </a:moveTo>
                <a:lnTo>
                  <a:pt x="12700" y="12699"/>
                </a:lnTo>
                <a:lnTo>
                  <a:pt x="12700" y="6349"/>
                </a:lnTo>
                <a:lnTo>
                  <a:pt x="1004163" y="6349"/>
                </a:lnTo>
                <a:lnTo>
                  <a:pt x="1004163" y="12699"/>
                </a:lnTo>
                <a:close/>
              </a:path>
              <a:path w="1017269" h="84455">
                <a:moveTo>
                  <a:pt x="1004163" y="77774"/>
                </a:moveTo>
                <a:lnTo>
                  <a:pt x="1004163" y="6349"/>
                </a:lnTo>
                <a:lnTo>
                  <a:pt x="1010513" y="12699"/>
                </a:lnTo>
                <a:lnTo>
                  <a:pt x="1016863" y="12699"/>
                </a:lnTo>
                <a:lnTo>
                  <a:pt x="1016863" y="71424"/>
                </a:lnTo>
                <a:lnTo>
                  <a:pt x="1010513" y="71424"/>
                </a:lnTo>
                <a:lnTo>
                  <a:pt x="1004163" y="77774"/>
                </a:lnTo>
                <a:close/>
              </a:path>
              <a:path w="1017269" h="84455">
                <a:moveTo>
                  <a:pt x="1016863" y="12699"/>
                </a:moveTo>
                <a:lnTo>
                  <a:pt x="1010513" y="12699"/>
                </a:lnTo>
                <a:lnTo>
                  <a:pt x="1004163" y="6349"/>
                </a:lnTo>
                <a:lnTo>
                  <a:pt x="1016863" y="6349"/>
                </a:lnTo>
                <a:lnTo>
                  <a:pt x="1016863" y="12699"/>
                </a:lnTo>
                <a:close/>
              </a:path>
              <a:path w="1017269" h="84455">
                <a:moveTo>
                  <a:pt x="12700" y="77774"/>
                </a:moveTo>
                <a:lnTo>
                  <a:pt x="6350" y="71424"/>
                </a:lnTo>
                <a:lnTo>
                  <a:pt x="12700" y="71424"/>
                </a:lnTo>
                <a:lnTo>
                  <a:pt x="12700" y="77774"/>
                </a:lnTo>
                <a:close/>
              </a:path>
              <a:path w="1017269" h="84455">
                <a:moveTo>
                  <a:pt x="1004163" y="77774"/>
                </a:moveTo>
                <a:lnTo>
                  <a:pt x="12700" y="77774"/>
                </a:lnTo>
                <a:lnTo>
                  <a:pt x="12700" y="71424"/>
                </a:lnTo>
                <a:lnTo>
                  <a:pt x="1004163" y="71424"/>
                </a:lnTo>
                <a:lnTo>
                  <a:pt x="1004163" y="77774"/>
                </a:lnTo>
                <a:close/>
              </a:path>
              <a:path w="1017269" h="84455">
                <a:moveTo>
                  <a:pt x="1016863" y="77774"/>
                </a:moveTo>
                <a:lnTo>
                  <a:pt x="1004163" y="77774"/>
                </a:lnTo>
                <a:lnTo>
                  <a:pt x="1010513" y="71424"/>
                </a:lnTo>
                <a:lnTo>
                  <a:pt x="1016863" y="71424"/>
                </a:lnTo>
                <a:lnTo>
                  <a:pt x="1016863" y="7777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697061" y="4099471"/>
            <a:ext cx="3543706" cy="2758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34801" y="3848252"/>
            <a:ext cx="4556328" cy="3009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03526" y="217131"/>
            <a:ext cx="2837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体贴如你</a:t>
            </a:r>
            <a:r>
              <a:rPr sz="2400" spc="-254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：广西柳州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54211" y="692480"/>
            <a:ext cx="2773045" cy="0"/>
          </a:xfrm>
          <a:custGeom>
            <a:avLst/>
            <a:gdLst/>
            <a:ahLst/>
            <a:cxnLst/>
            <a:rect l="l" t="t" r="r" b="b"/>
            <a:pathLst>
              <a:path w="2773045">
                <a:moveTo>
                  <a:pt x="0" y="0"/>
                </a:moveTo>
                <a:lnTo>
                  <a:pt x="2772689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3275" cy="6149340"/>
          </a:xfrm>
          <a:custGeom>
            <a:avLst/>
            <a:gdLst/>
            <a:ahLst/>
            <a:cxnLst/>
            <a:rect l="l" t="t" r="r" b="b"/>
            <a:pathLst>
              <a:path w="12233275" h="6149340">
                <a:moveTo>
                  <a:pt x="6071082" y="6149009"/>
                </a:moveTo>
                <a:lnTo>
                  <a:pt x="0" y="47476"/>
                </a:lnTo>
                <a:lnTo>
                  <a:pt x="0" y="0"/>
                </a:lnTo>
                <a:lnTo>
                  <a:pt x="12232674" y="0"/>
                </a:lnTo>
                <a:lnTo>
                  <a:pt x="6071082" y="6149009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74973" y="3354844"/>
            <a:ext cx="2069414" cy="20026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87969" y="4999621"/>
            <a:ext cx="1855139" cy="1858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8145" y="5069713"/>
            <a:ext cx="2106091" cy="1788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18929" y="4942103"/>
            <a:ext cx="2250935" cy="1915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82201" y="0"/>
            <a:ext cx="2092058" cy="17656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43049" y="278574"/>
            <a:ext cx="1990801" cy="18616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001174" y="2627147"/>
            <a:ext cx="2239594" cy="18831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15960" y="1702295"/>
            <a:ext cx="2598851" cy="1851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744430" y="1310144"/>
            <a:ext cx="1990801" cy="18831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339624" y="3535972"/>
            <a:ext cx="32251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微软雅黑" panose="020B0503020204020204" charset="-122"/>
                <a:cs typeface="微软雅黑" panose="020B0503020204020204" charset="-122"/>
              </a:rPr>
              <a:t>我们的活动趣味无</a:t>
            </a:r>
            <a:r>
              <a:rPr sz="2800" spc="-5" dirty="0">
                <a:latin typeface="微软雅黑" panose="020B0503020204020204" charset="-122"/>
                <a:cs typeface="微软雅黑" panose="020B0503020204020204" charset="-122"/>
              </a:rPr>
              <a:t>穷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60884" y="4072725"/>
            <a:ext cx="3550285" cy="0"/>
          </a:xfrm>
          <a:custGeom>
            <a:avLst/>
            <a:gdLst/>
            <a:ahLst/>
            <a:cxnLst/>
            <a:rect l="l" t="t" r="r" b="b"/>
            <a:pathLst>
              <a:path w="3550284">
                <a:moveTo>
                  <a:pt x="0" y="0"/>
                </a:moveTo>
                <a:lnTo>
                  <a:pt x="3549916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4072725"/>
            <a:ext cx="3627754" cy="0"/>
          </a:xfrm>
          <a:custGeom>
            <a:avLst/>
            <a:gdLst/>
            <a:ahLst/>
            <a:cxnLst/>
            <a:rect l="l" t="t" r="r" b="b"/>
            <a:pathLst>
              <a:path w="3627754">
                <a:moveTo>
                  <a:pt x="0" y="0"/>
                </a:moveTo>
                <a:lnTo>
                  <a:pt x="3627221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707881" y="4845900"/>
            <a:ext cx="3341230" cy="2012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89318" y="3554463"/>
            <a:ext cx="32251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微软雅黑" panose="020B0503020204020204" charset="-122"/>
                <a:cs typeface="微软雅黑" panose="020B0503020204020204" charset="-122"/>
              </a:rPr>
              <a:t>我们的食堂有滋有</a:t>
            </a:r>
            <a:r>
              <a:rPr sz="2800" spc="-5" dirty="0">
                <a:latin typeface="微软雅黑" panose="020B0503020204020204" charset="-122"/>
                <a:cs typeface="微软雅黑" panose="020B0503020204020204" charset="-122"/>
              </a:rPr>
              <a:t>味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5632" y="4996002"/>
            <a:ext cx="28695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微软雅黑" panose="020B0503020204020204" charset="-122"/>
                <a:cs typeface="微软雅黑" panose="020B0503020204020204" charset="-122"/>
              </a:rPr>
              <a:t>我们上班车接车</a:t>
            </a:r>
            <a:r>
              <a:rPr sz="2800" spc="-5" dirty="0">
                <a:latin typeface="微软雅黑" panose="020B0503020204020204" charset="-122"/>
                <a:cs typeface="微软雅黑" panose="020B0503020204020204" charset="-122"/>
              </a:rPr>
              <a:t>送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26722" y="5586806"/>
            <a:ext cx="3550285" cy="0"/>
          </a:xfrm>
          <a:custGeom>
            <a:avLst/>
            <a:gdLst/>
            <a:ahLst/>
            <a:cxnLst/>
            <a:rect l="l" t="t" r="r" b="b"/>
            <a:pathLst>
              <a:path w="3550284">
                <a:moveTo>
                  <a:pt x="0" y="0"/>
                </a:moveTo>
                <a:lnTo>
                  <a:pt x="3549916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03875" y="955408"/>
            <a:ext cx="1875536" cy="23458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17912" y="955408"/>
            <a:ext cx="1875536" cy="23458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21360" y="1308023"/>
            <a:ext cx="32251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我们的宿舍窗明几</a:t>
            </a:r>
            <a:r>
              <a:rPr sz="28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净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51" y="1898840"/>
            <a:ext cx="3550285" cy="0"/>
          </a:xfrm>
          <a:custGeom>
            <a:avLst/>
            <a:gdLst/>
            <a:ahLst/>
            <a:cxnLst/>
            <a:rect l="l" t="t" r="r" b="b"/>
            <a:pathLst>
              <a:path w="3550285">
                <a:moveTo>
                  <a:pt x="0" y="0"/>
                </a:moveTo>
                <a:lnTo>
                  <a:pt x="3549916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844" y="2132888"/>
            <a:ext cx="1416685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0650">
              <a:lnSpc>
                <a:spcPct val="132000"/>
              </a:lnSpc>
              <a:spcBef>
                <a:spcPts val="95"/>
              </a:spcBef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足球协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会 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羽毛球协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会 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游泳协会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、 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烘焙协会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24124" y="2132888"/>
            <a:ext cx="1296035" cy="2032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000"/>
              </a:lnSpc>
              <a:spcBef>
                <a:spcPts val="95"/>
              </a:spcBef>
            </a:pP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篮球协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会 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乒乓球协会 排球协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会 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音乐协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会 </a:t>
            </a:r>
            <a:r>
              <a:rPr sz="2000" dirty="0">
                <a:latin typeface="微软雅黑" panose="020B0503020204020204" charset="-122"/>
                <a:cs typeface="微软雅黑" panose="020B0503020204020204" charset="-122"/>
              </a:rPr>
              <a:t>骑行</a:t>
            </a:r>
            <a:r>
              <a:rPr sz="2000" spc="5" dirty="0">
                <a:latin typeface="微软雅黑" panose="020B0503020204020204" charset="-122"/>
                <a:cs typeface="微软雅黑" panose="020B0503020204020204" charset="-122"/>
              </a:rPr>
              <a:t>社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26702" y="5074615"/>
            <a:ext cx="2459240" cy="10008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351733" y="5731878"/>
            <a:ext cx="2464003" cy="1002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27477" y="1899145"/>
            <a:ext cx="1701126" cy="2643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32117" y="1864982"/>
            <a:ext cx="2165870" cy="499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76102" y="4624158"/>
            <a:ext cx="4305020" cy="22338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2085" y="1955596"/>
            <a:ext cx="1715160" cy="2530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33005" y="3211550"/>
            <a:ext cx="1715160" cy="23228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82862" y="3166859"/>
            <a:ext cx="1826653" cy="24123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58106" y="3009087"/>
            <a:ext cx="2396985" cy="31598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05319" y="4475746"/>
            <a:ext cx="3378238" cy="23822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90567" y="1879930"/>
            <a:ext cx="2365933" cy="2969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32688" y="970267"/>
            <a:ext cx="35807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我们展现的舞台有很</a:t>
            </a:r>
            <a:r>
              <a:rPr sz="28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多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5658" y="1569453"/>
            <a:ext cx="3891915" cy="0"/>
          </a:xfrm>
          <a:custGeom>
            <a:avLst/>
            <a:gdLst/>
            <a:ahLst/>
            <a:cxnLst/>
            <a:rect l="l" t="t" r="r" b="b"/>
            <a:pathLst>
              <a:path w="3891915">
                <a:moveTo>
                  <a:pt x="0" y="0"/>
                </a:moveTo>
                <a:lnTo>
                  <a:pt x="3891864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044" y="1772411"/>
            <a:ext cx="2511552" cy="152095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1519" y="5123688"/>
            <a:ext cx="2514600" cy="159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11296" y="5145023"/>
            <a:ext cx="2609088" cy="1569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11296" y="1772411"/>
            <a:ext cx="2609088" cy="1520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11296" y="3483864"/>
            <a:ext cx="2609088" cy="1470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58128" y="3483864"/>
            <a:ext cx="2442972" cy="1470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58128" y="1772411"/>
            <a:ext cx="2442972" cy="15209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58128" y="5145023"/>
            <a:ext cx="2442972" cy="1549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1519" y="3506723"/>
            <a:ext cx="2514600" cy="1490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9547" y="680338"/>
            <a:ext cx="28695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2800" u="heavy" dirty="0"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这里，收获美</a:t>
            </a:r>
            <a:r>
              <a:rPr sz="2800" u="heavy" spc="-5" dirty="0"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好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41744" y="1088301"/>
            <a:ext cx="519239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五菱</a:t>
            </a:r>
            <a:r>
              <a:rPr sz="4000" spc="-5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60</a:t>
            </a:r>
            <a:r>
              <a:rPr sz="4000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周年集体婚礼</a:t>
            </a:r>
            <a:r>
              <a:rPr sz="4000" spc="-5" dirty="0">
                <a:solidFill>
                  <a:srgbClr val="0091F6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82456" y="1772411"/>
            <a:ext cx="2442972" cy="15209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82456" y="3486911"/>
            <a:ext cx="2442972" cy="14676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982456" y="5145023"/>
            <a:ext cx="2442972" cy="15209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48716" y="1288872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20</a:t>
            </a:r>
            <a:r>
              <a:rPr sz="2400" b="1" dirty="0">
                <a:solidFill>
                  <a:srgbClr val="2E549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对新婚夫妻携手步入殿</a:t>
            </a:r>
            <a:r>
              <a:rPr sz="2400" b="1" spc="-10" dirty="0">
                <a:solidFill>
                  <a:srgbClr val="2E549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堂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7400" y="2948939"/>
            <a:ext cx="2389631" cy="163220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8700" y="1214627"/>
            <a:ext cx="2433828" cy="1670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6363" y="3044951"/>
            <a:ext cx="2452116" cy="1606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72611" y="3044951"/>
            <a:ext cx="2452116" cy="1606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75360" y="4869179"/>
            <a:ext cx="2452116" cy="1606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7471" y="616343"/>
            <a:ext cx="28695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2800" u="heavy" dirty="0">
                <a:solidFill>
                  <a:srgbClr val="000000"/>
                </a:solidFill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这里，收获美</a:t>
            </a:r>
            <a:r>
              <a:rPr sz="2800" u="heavy" spc="-5" dirty="0">
                <a:solidFill>
                  <a:srgbClr val="000000"/>
                </a:solidFill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好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2364" y="4965191"/>
            <a:ext cx="2433828" cy="1606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89035" y="3044951"/>
            <a:ext cx="2433828" cy="1606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49979" y="1223772"/>
            <a:ext cx="2433828" cy="1670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97980" y="1220724"/>
            <a:ext cx="2433828" cy="1670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29811" y="4869179"/>
            <a:ext cx="2433828" cy="16261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365056" y="5224106"/>
            <a:ext cx="2061845" cy="6815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362516" y="5713691"/>
            <a:ext cx="2061845" cy="6779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383471" y="6196926"/>
            <a:ext cx="1228090" cy="6610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721625" y="717384"/>
            <a:ext cx="40055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10</a:t>
            </a:r>
            <a:r>
              <a:rPr sz="2400" b="1" dirty="0">
                <a:solidFill>
                  <a:srgbClr val="2E549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对金婚、银婚夫妻相扶相</a:t>
            </a:r>
            <a:r>
              <a:rPr sz="2400" b="1" spc="-10" dirty="0">
                <a:solidFill>
                  <a:srgbClr val="2E549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持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30216" y="1120305"/>
            <a:ext cx="276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dirty="0"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你想要的，我们知道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436876"/>
            <a:ext cx="12240894" cy="25344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003850" y="2721368"/>
            <a:ext cx="28022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未</a:t>
            </a:r>
            <a:r>
              <a:rPr sz="9600" spc="-28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来</a:t>
            </a:r>
            <a:endParaRPr sz="9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4797" y="1235025"/>
            <a:ext cx="5905970" cy="39558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69026" y="2311"/>
            <a:ext cx="1684020" cy="860425"/>
          </a:xfrm>
          <a:custGeom>
            <a:avLst/>
            <a:gdLst/>
            <a:ahLst/>
            <a:cxnLst/>
            <a:rect l="l" t="t" r="r" b="b"/>
            <a:pathLst>
              <a:path w="1684020" h="860425">
                <a:moveTo>
                  <a:pt x="842962" y="860424"/>
                </a:moveTo>
                <a:lnTo>
                  <a:pt x="0" y="0"/>
                </a:lnTo>
                <a:lnTo>
                  <a:pt x="1683600" y="0"/>
                </a:lnTo>
                <a:lnTo>
                  <a:pt x="842962" y="860424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0351" y="304863"/>
            <a:ext cx="17430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85" dirty="0">
                <a:solidFill>
                  <a:srgbClr val="000000"/>
                </a:solidFill>
                <a:uFill>
                  <a:solidFill>
                    <a:srgbClr val="AEABAB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u="heavy" dirty="0">
                <a:solidFill>
                  <a:srgbClr val="000000"/>
                </a:solidFill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智能工</a:t>
            </a:r>
            <a:r>
              <a:rPr sz="3200" b="1" u="heavy" spc="5" dirty="0">
                <a:solidFill>
                  <a:srgbClr val="000000"/>
                </a:solidFill>
                <a:uFill>
                  <a:solidFill>
                    <a:srgbClr val="AEABAB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厂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9820" y="1234439"/>
            <a:ext cx="2432304" cy="4244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33972" y="1850898"/>
            <a:ext cx="2056764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公司投入一系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高科技与智能化系统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进行智能化在线检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测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与装备研发、柔性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可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视化装配装备研制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 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实现制造全过程透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明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化与智能化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4795" y="5637758"/>
            <a:ext cx="10413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100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2017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6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8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日，公司申报的“轻量化汽车底盘关键零部件智能工厂新模式”成功入围了国家工信部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2017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年智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能 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制造综合标准化与新模式应用立项项目并获得公示，成为仅有的广西成功入围的两家企业之一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375" y="1138427"/>
            <a:ext cx="6039612" cy="4491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701" y="336080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战略合作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2570" y="934085"/>
            <a:ext cx="3539490" cy="290758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1019" y="2684779"/>
            <a:ext cx="2942590" cy="3089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69311" y="1064767"/>
            <a:ext cx="9116695" cy="5194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6090" marR="5715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佛吉亚</a:t>
            </a:r>
            <a:r>
              <a:rPr sz="2400" spc="-25" dirty="0">
                <a:latin typeface="微软雅黑" panose="020B0503020204020204" charset="-122"/>
                <a:cs typeface="微软雅黑" panose="020B0503020204020204" charset="-122"/>
              </a:rPr>
              <a:t>（FAURECIA）</a:t>
            </a:r>
            <a:r>
              <a:rPr sz="2400" spc="-5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法资，世界</a:t>
            </a:r>
            <a:r>
              <a:rPr sz="2400" spc="-5" dirty="0">
                <a:latin typeface="微软雅黑" panose="020B0503020204020204" charset="-122"/>
                <a:cs typeface="微软雅黑" panose="020B0503020204020204" charset="-122"/>
              </a:rPr>
              <a:t>500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强，全球第八大 汽车零部件供应商，每四辆车中就有一辆使用佛吉亚生 产的零配件。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 panose="02020603050405020304"/>
              <a:cs typeface="Times New Roman" panose="02020603050405020304"/>
            </a:endParaRPr>
          </a:p>
          <a:p>
            <a:pPr marL="1736090" marR="5080">
              <a:lnSpc>
                <a:spcPct val="100000"/>
              </a:lnSpc>
              <a:spcBef>
                <a:spcPts val="2195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美国车桥（AAM）</a:t>
            </a:r>
            <a:r>
              <a:rPr sz="2400" spc="-4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美资，是全球领先、世界著名的汽 车动力传动、驱动和底盘系统及其零部件和金属成型产 品制造商，制造基地遍及世界各地，在全球</a:t>
            </a:r>
            <a:r>
              <a:rPr sz="2400" spc="-5" dirty="0">
                <a:latin typeface="微软雅黑" panose="020B0503020204020204" charset="-122"/>
                <a:cs typeface="微软雅黑" panose="020B0503020204020204" charset="-122"/>
              </a:rPr>
              <a:t>13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个国家为  </a:t>
            </a:r>
            <a:r>
              <a:rPr sz="2400" spc="-5" dirty="0">
                <a:latin typeface="微软雅黑" panose="020B0503020204020204" charset="-122"/>
                <a:cs typeface="微软雅黑" panose="020B0503020204020204" charset="-122"/>
              </a:rPr>
              <a:t>100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多家客户提供优质的服务。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280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全新整车基地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 panose="02020603050405020304"/>
              <a:cs typeface="Times New Roman" panose="02020603050405020304"/>
            </a:endParaRPr>
          </a:p>
          <a:p>
            <a:pPr marL="4784725" marR="61341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未来</a:t>
            </a:r>
            <a:r>
              <a:rPr sz="2400" spc="-5" dirty="0"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年柳东新区全新整车 基地投产，年产</a:t>
            </a:r>
            <a:r>
              <a:rPr sz="2400" spc="-5" dirty="0">
                <a:latin typeface="微软雅黑" panose="020B0503020204020204" charset="-122"/>
                <a:cs typeface="微软雅黑" panose="020B0503020204020204" charset="-122"/>
              </a:rPr>
              <a:t>30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万台套。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224" y="5081015"/>
            <a:ext cx="6259067" cy="163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4" cy="685255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71909" y="0"/>
            <a:ext cx="1906270" cy="972185"/>
          </a:xfrm>
          <a:custGeom>
            <a:avLst/>
            <a:gdLst/>
            <a:ahLst/>
            <a:cxnLst/>
            <a:rect l="l" t="t" r="r" b="b"/>
            <a:pathLst>
              <a:path w="1906270" h="972185">
                <a:moveTo>
                  <a:pt x="953020" y="971765"/>
                </a:moveTo>
                <a:lnTo>
                  <a:pt x="0" y="0"/>
                </a:lnTo>
                <a:lnTo>
                  <a:pt x="1906041" y="0"/>
                </a:lnTo>
                <a:lnTo>
                  <a:pt x="953020" y="97176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36717" y="0"/>
            <a:ext cx="1376680" cy="702310"/>
          </a:xfrm>
          <a:custGeom>
            <a:avLst/>
            <a:gdLst/>
            <a:ahLst/>
            <a:cxnLst/>
            <a:rect l="l" t="t" r="r" b="b"/>
            <a:pathLst>
              <a:path w="1376679" h="702310">
                <a:moveTo>
                  <a:pt x="688213" y="702005"/>
                </a:moveTo>
                <a:lnTo>
                  <a:pt x="0" y="0"/>
                </a:lnTo>
                <a:lnTo>
                  <a:pt x="1376426" y="0"/>
                </a:lnTo>
                <a:lnTo>
                  <a:pt x="688213" y="702005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58141" y="0"/>
            <a:ext cx="934085" cy="475615"/>
          </a:xfrm>
          <a:custGeom>
            <a:avLst/>
            <a:gdLst/>
            <a:ahLst/>
            <a:cxnLst/>
            <a:rect l="l" t="t" r="r" b="b"/>
            <a:pathLst>
              <a:path w="934084" h="475615">
                <a:moveTo>
                  <a:pt x="466788" y="475449"/>
                </a:moveTo>
                <a:lnTo>
                  <a:pt x="0" y="0"/>
                </a:lnTo>
                <a:lnTo>
                  <a:pt x="933576" y="0"/>
                </a:lnTo>
                <a:lnTo>
                  <a:pt x="466788" y="475449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69254" y="1101013"/>
            <a:ext cx="14471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黑体" panose="02010609060101010101" charset="-122"/>
                <a:cs typeface="黑体" panose="02010609060101010101" charset="-122"/>
              </a:rPr>
              <a:t>集团概</a:t>
            </a:r>
            <a:r>
              <a:rPr sz="2800" spc="-5" dirty="0">
                <a:latin typeface="黑体" panose="02010609060101010101" charset="-122"/>
                <a:cs typeface="黑体" panose="02010609060101010101" charset="-122"/>
              </a:rPr>
              <a:t>况</a:t>
            </a:r>
            <a:endParaRPr sz="2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7941" y="1722777"/>
            <a:ext cx="1814195" cy="0"/>
          </a:xfrm>
          <a:custGeom>
            <a:avLst/>
            <a:gdLst/>
            <a:ahLst/>
            <a:cxnLst/>
            <a:rect l="l" t="t" r="r" b="b"/>
            <a:pathLst>
              <a:path w="1814195">
                <a:moveTo>
                  <a:pt x="0" y="0"/>
                </a:moveTo>
                <a:lnTo>
                  <a:pt x="1814144" y="0"/>
                </a:lnTo>
              </a:path>
            </a:pathLst>
          </a:custGeom>
          <a:ln w="40760">
            <a:solidFill>
              <a:srgbClr val="E2E2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759356" y="2090419"/>
            <a:ext cx="9168765" cy="756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354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广西汽车集团有限公司是于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月，以柳州五菱汽车有限责任公司为主体组建的广西区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属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大型混合所有制企业，总部设在广西柳州</a:t>
            </a:r>
            <a:r>
              <a:rPr sz="16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600" b="1" spc="-5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业务涵盖汽车零部件及发动机制造、客车及改装制造、汽</a:t>
            </a:r>
            <a:r>
              <a:rPr lang="zh-CN" altLang="en-US" sz="1600" b="1" spc="-5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 </a:t>
            </a: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服务与贸易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33454" y="3474605"/>
            <a:ext cx="1866900" cy="416559"/>
          </a:xfrm>
          <a:custGeom>
            <a:avLst/>
            <a:gdLst/>
            <a:ahLst/>
            <a:cxnLst/>
            <a:rect l="l" t="t" r="r" b="b"/>
            <a:pathLst>
              <a:path w="1866900" h="416560">
                <a:moveTo>
                  <a:pt x="1672704" y="416382"/>
                </a:moveTo>
                <a:lnTo>
                  <a:pt x="194030" y="416382"/>
                </a:lnTo>
                <a:lnTo>
                  <a:pt x="149576" y="411273"/>
                </a:lnTo>
                <a:lnTo>
                  <a:pt x="108749" y="396724"/>
                </a:lnTo>
                <a:lnTo>
                  <a:pt x="72721" y="373901"/>
                </a:lnTo>
                <a:lnTo>
                  <a:pt x="42661" y="343969"/>
                </a:lnTo>
                <a:lnTo>
                  <a:pt x="19741" y="308094"/>
                </a:lnTo>
                <a:lnTo>
                  <a:pt x="5130" y="267441"/>
                </a:lnTo>
                <a:lnTo>
                  <a:pt x="0" y="223177"/>
                </a:lnTo>
                <a:lnTo>
                  <a:pt x="0" y="193192"/>
                </a:lnTo>
                <a:lnTo>
                  <a:pt x="5130" y="149452"/>
                </a:lnTo>
                <a:lnTo>
                  <a:pt x="19741" y="109005"/>
                </a:lnTo>
                <a:lnTo>
                  <a:pt x="42661" y="73103"/>
                </a:lnTo>
                <a:lnTo>
                  <a:pt x="72721" y="42999"/>
                </a:lnTo>
                <a:lnTo>
                  <a:pt x="108749" y="19945"/>
                </a:lnTo>
                <a:lnTo>
                  <a:pt x="149576" y="5195"/>
                </a:lnTo>
                <a:lnTo>
                  <a:pt x="194030" y="0"/>
                </a:lnTo>
                <a:lnTo>
                  <a:pt x="1672704" y="0"/>
                </a:lnTo>
                <a:lnTo>
                  <a:pt x="1716630" y="5195"/>
                </a:lnTo>
                <a:lnTo>
                  <a:pt x="1757252" y="19945"/>
                </a:lnTo>
                <a:lnTo>
                  <a:pt x="1793309" y="42999"/>
                </a:lnTo>
                <a:lnTo>
                  <a:pt x="1823545" y="73103"/>
                </a:lnTo>
                <a:lnTo>
                  <a:pt x="1846700" y="109005"/>
                </a:lnTo>
                <a:lnTo>
                  <a:pt x="1861516" y="149452"/>
                </a:lnTo>
                <a:lnTo>
                  <a:pt x="1866734" y="193192"/>
                </a:lnTo>
                <a:lnTo>
                  <a:pt x="1866734" y="223177"/>
                </a:lnTo>
                <a:lnTo>
                  <a:pt x="1861516" y="267441"/>
                </a:lnTo>
                <a:lnTo>
                  <a:pt x="1846700" y="308094"/>
                </a:lnTo>
                <a:lnTo>
                  <a:pt x="1823545" y="343969"/>
                </a:lnTo>
                <a:lnTo>
                  <a:pt x="1793309" y="373901"/>
                </a:lnTo>
                <a:lnTo>
                  <a:pt x="1757252" y="396724"/>
                </a:lnTo>
                <a:lnTo>
                  <a:pt x="1716630" y="411273"/>
                </a:lnTo>
                <a:lnTo>
                  <a:pt x="1672704" y="416382"/>
                </a:lnTo>
                <a:close/>
              </a:path>
            </a:pathLst>
          </a:custGeom>
          <a:solidFill>
            <a:srgbClr val="D93C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4796" y="4505553"/>
            <a:ext cx="1536065" cy="1704339"/>
          </a:xfrm>
          <a:custGeom>
            <a:avLst/>
            <a:gdLst/>
            <a:ahLst/>
            <a:cxnLst/>
            <a:rect l="l" t="t" r="r" b="b"/>
            <a:pathLst>
              <a:path w="1536064" h="1704339">
                <a:moveTo>
                  <a:pt x="1461935" y="1703832"/>
                </a:moveTo>
                <a:lnTo>
                  <a:pt x="73596" y="1703832"/>
                </a:lnTo>
                <a:lnTo>
                  <a:pt x="44453" y="1698238"/>
                </a:lnTo>
                <a:lnTo>
                  <a:pt x="21115" y="1682808"/>
                </a:lnTo>
                <a:lnTo>
                  <a:pt x="5618" y="1659571"/>
                </a:lnTo>
                <a:lnTo>
                  <a:pt x="0" y="1630553"/>
                </a:lnTo>
                <a:lnTo>
                  <a:pt x="0" y="73291"/>
                </a:lnTo>
                <a:lnTo>
                  <a:pt x="5618" y="44271"/>
                </a:lnTo>
                <a:lnTo>
                  <a:pt x="21115" y="21029"/>
                </a:lnTo>
                <a:lnTo>
                  <a:pt x="44453" y="5595"/>
                </a:lnTo>
                <a:lnTo>
                  <a:pt x="73596" y="0"/>
                </a:lnTo>
                <a:lnTo>
                  <a:pt x="769442" y="0"/>
                </a:lnTo>
                <a:lnTo>
                  <a:pt x="769442" y="1676"/>
                </a:lnTo>
                <a:lnTo>
                  <a:pt x="1470453" y="1676"/>
                </a:lnTo>
                <a:lnTo>
                  <a:pt x="1490370" y="5595"/>
                </a:lnTo>
                <a:lnTo>
                  <a:pt x="1513787" y="21029"/>
                </a:lnTo>
                <a:lnTo>
                  <a:pt x="1529677" y="44271"/>
                </a:lnTo>
                <a:lnTo>
                  <a:pt x="1535531" y="73291"/>
                </a:lnTo>
                <a:lnTo>
                  <a:pt x="1535531" y="1630553"/>
                </a:lnTo>
                <a:lnTo>
                  <a:pt x="1529677" y="1659571"/>
                </a:lnTo>
                <a:lnTo>
                  <a:pt x="1513787" y="1682808"/>
                </a:lnTo>
                <a:lnTo>
                  <a:pt x="1490370" y="1698238"/>
                </a:lnTo>
                <a:lnTo>
                  <a:pt x="1461935" y="1703832"/>
                </a:lnTo>
                <a:close/>
              </a:path>
              <a:path w="1536064" h="1704339">
                <a:moveTo>
                  <a:pt x="1470453" y="1676"/>
                </a:moveTo>
                <a:lnTo>
                  <a:pt x="776122" y="1676"/>
                </a:lnTo>
                <a:lnTo>
                  <a:pt x="776122" y="0"/>
                </a:lnTo>
                <a:lnTo>
                  <a:pt x="1461935" y="0"/>
                </a:lnTo>
                <a:lnTo>
                  <a:pt x="1470453" y="1676"/>
                </a:lnTo>
                <a:close/>
              </a:path>
            </a:pathLst>
          </a:custGeom>
          <a:solidFill>
            <a:srgbClr val="DF5A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58579" y="4660455"/>
            <a:ext cx="1398905" cy="1552575"/>
          </a:xfrm>
          <a:custGeom>
            <a:avLst/>
            <a:gdLst/>
            <a:ahLst/>
            <a:cxnLst/>
            <a:rect l="l" t="t" r="r" b="b"/>
            <a:pathLst>
              <a:path w="1398904" h="1552575">
                <a:moveTo>
                  <a:pt x="1321435" y="1552270"/>
                </a:moveTo>
                <a:lnTo>
                  <a:pt x="76949" y="1552270"/>
                </a:lnTo>
                <a:lnTo>
                  <a:pt x="46575" y="1546388"/>
                </a:lnTo>
                <a:lnTo>
                  <a:pt x="22163" y="1530200"/>
                </a:lnTo>
                <a:lnTo>
                  <a:pt x="5906" y="1505892"/>
                </a:lnTo>
                <a:lnTo>
                  <a:pt x="0" y="1475651"/>
                </a:lnTo>
                <a:lnTo>
                  <a:pt x="0" y="76606"/>
                </a:lnTo>
                <a:lnTo>
                  <a:pt x="5906" y="47073"/>
                </a:lnTo>
                <a:lnTo>
                  <a:pt x="22163" y="22691"/>
                </a:lnTo>
                <a:lnTo>
                  <a:pt x="46575" y="6115"/>
                </a:lnTo>
                <a:lnTo>
                  <a:pt x="76949" y="0"/>
                </a:lnTo>
                <a:lnTo>
                  <a:pt x="1321435" y="0"/>
                </a:lnTo>
                <a:lnTo>
                  <a:pt x="1351101" y="6115"/>
                </a:lnTo>
                <a:lnTo>
                  <a:pt x="1351898" y="6654"/>
                </a:lnTo>
                <a:lnTo>
                  <a:pt x="76949" y="6654"/>
                </a:lnTo>
                <a:lnTo>
                  <a:pt x="62518" y="8164"/>
                </a:lnTo>
                <a:lnTo>
                  <a:pt x="26758" y="28308"/>
                </a:lnTo>
                <a:lnTo>
                  <a:pt x="7947" y="62973"/>
                </a:lnTo>
                <a:lnTo>
                  <a:pt x="6692" y="76606"/>
                </a:lnTo>
                <a:lnTo>
                  <a:pt x="6692" y="1475651"/>
                </a:lnTo>
                <a:lnTo>
                  <a:pt x="17981" y="1515698"/>
                </a:lnTo>
                <a:lnTo>
                  <a:pt x="49344" y="1540603"/>
                </a:lnTo>
                <a:lnTo>
                  <a:pt x="76949" y="1545602"/>
                </a:lnTo>
                <a:lnTo>
                  <a:pt x="1352290" y="1545602"/>
                </a:lnTo>
                <a:lnTo>
                  <a:pt x="1351101" y="1546388"/>
                </a:lnTo>
                <a:lnTo>
                  <a:pt x="1321435" y="1552270"/>
                </a:lnTo>
                <a:close/>
              </a:path>
              <a:path w="1398904" h="1552575">
                <a:moveTo>
                  <a:pt x="1352290" y="1545602"/>
                </a:moveTo>
                <a:lnTo>
                  <a:pt x="1321435" y="1545602"/>
                </a:lnTo>
                <a:lnTo>
                  <a:pt x="1335131" y="1544352"/>
                </a:lnTo>
                <a:lnTo>
                  <a:pt x="1348200" y="1540603"/>
                </a:lnTo>
                <a:lnTo>
                  <a:pt x="1378982" y="1515698"/>
                </a:lnTo>
                <a:lnTo>
                  <a:pt x="1391691" y="1475651"/>
                </a:lnTo>
                <a:lnTo>
                  <a:pt x="1391691" y="76606"/>
                </a:lnTo>
                <a:lnTo>
                  <a:pt x="1378982" y="38198"/>
                </a:lnTo>
                <a:lnTo>
                  <a:pt x="1348200" y="12485"/>
                </a:lnTo>
                <a:lnTo>
                  <a:pt x="1321435" y="6654"/>
                </a:lnTo>
                <a:lnTo>
                  <a:pt x="1351898" y="6654"/>
                </a:lnTo>
                <a:lnTo>
                  <a:pt x="1375592" y="22691"/>
                </a:lnTo>
                <a:lnTo>
                  <a:pt x="1392242" y="47073"/>
                </a:lnTo>
                <a:lnTo>
                  <a:pt x="1398384" y="76606"/>
                </a:lnTo>
                <a:lnTo>
                  <a:pt x="1398384" y="1475651"/>
                </a:lnTo>
                <a:lnTo>
                  <a:pt x="1392242" y="1505892"/>
                </a:lnTo>
                <a:lnTo>
                  <a:pt x="1375592" y="1530200"/>
                </a:lnTo>
                <a:lnTo>
                  <a:pt x="1352290" y="1545602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91862" y="4660455"/>
            <a:ext cx="1398905" cy="1552575"/>
          </a:xfrm>
          <a:custGeom>
            <a:avLst/>
            <a:gdLst/>
            <a:ahLst/>
            <a:cxnLst/>
            <a:rect l="l" t="t" r="r" b="b"/>
            <a:pathLst>
              <a:path w="1398904" h="1552575">
                <a:moveTo>
                  <a:pt x="1321435" y="1552270"/>
                </a:moveTo>
                <a:lnTo>
                  <a:pt x="76936" y="1552270"/>
                </a:lnTo>
                <a:lnTo>
                  <a:pt x="46570" y="1546388"/>
                </a:lnTo>
                <a:lnTo>
                  <a:pt x="22161" y="1530200"/>
                </a:lnTo>
                <a:lnTo>
                  <a:pt x="5906" y="1505892"/>
                </a:lnTo>
                <a:lnTo>
                  <a:pt x="0" y="1475651"/>
                </a:lnTo>
                <a:lnTo>
                  <a:pt x="0" y="76606"/>
                </a:lnTo>
                <a:lnTo>
                  <a:pt x="5906" y="47073"/>
                </a:lnTo>
                <a:lnTo>
                  <a:pt x="22161" y="22691"/>
                </a:lnTo>
                <a:lnTo>
                  <a:pt x="46570" y="6115"/>
                </a:lnTo>
                <a:lnTo>
                  <a:pt x="76936" y="0"/>
                </a:lnTo>
                <a:lnTo>
                  <a:pt x="1321435" y="0"/>
                </a:lnTo>
                <a:lnTo>
                  <a:pt x="1351099" y="6115"/>
                </a:lnTo>
                <a:lnTo>
                  <a:pt x="1351896" y="6654"/>
                </a:lnTo>
                <a:lnTo>
                  <a:pt x="76936" y="6654"/>
                </a:lnTo>
                <a:lnTo>
                  <a:pt x="62513" y="8164"/>
                </a:lnTo>
                <a:lnTo>
                  <a:pt x="26758" y="28308"/>
                </a:lnTo>
                <a:lnTo>
                  <a:pt x="7947" y="62973"/>
                </a:lnTo>
                <a:lnTo>
                  <a:pt x="6692" y="76606"/>
                </a:lnTo>
                <a:lnTo>
                  <a:pt x="6692" y="1475651"/>
                </a:lnTo>
                <a:lnTo>
                  <a:pt x="17981" y="1515698"/>
                </a:lnTo>
                <a:lnTo>
                  <a:pt x="49342" y="1540603"/>
                </a:lnTo>
                <a:lnTo>
                  <a:pt x="76936" y="1545602"/>
                </a:lnTo>
                <a:lnTo>
                  <a:pt x="1352288" y="1545602"/>
                </a:lnTo>
                <a:lnTo>
                  <a:pt x="1351099" y="1546388"/>
                </a:lnTo>
                <a:lnTo>
                  <a:pt x="1321435" y="1552270"/>
                </a:lnTo>
                <a:close/>
              </a:path>
              <a:path w="1398904" h="1552575">
                <a:moveTo>
                  <a:pt x="1352288" y="1545602"/>
                </a:moveTo>
                <a:lnTo>
                  <a:pt x="1321435" y="1545602"/>
                </a:lnTo>
                <a:lnTo>
                  <a:pt x="1335130" y="1544352"/>
                </a:lnTo>
                <a:lnTo>
                  <a:pt x="1348195" y="1540603"/>
                </a:lnTo>
                <a:lnTo>
                  <a:pt x="1378982" y="1515698"/>
                </a:lnTo>
                <a:lnTo>
                  <a:pt x="1391691" y="1475651"/>
                </a:lnTo>
                <a:lnTo>
                  <a:pt x="1391691" y="76606"/>
                </a:lnTo>
                <a:lnTo>
                  <a:pt x="1378982" y="38198"/>
                </a:lnTo>
                <a:lnTo>
                  <a:pt x="1348195" y="12485"/>
                </a:lnTo>
                <a:lnTo>
                  <a:pt x="1321435" y="6654"/>
                </a:lnTo>
                <a:lnTo>
                  <a:pt x="1351896" y="6654"/>
                </a:lnTo>
                <a:lnTo>
                  <a:pt x="1375586" y="22691"/>
                </a:lnTo>
                <a:lnTo>
                  <a:pt x="1392231" y="47073"/>
                </a:lnTo>
                <a:lnTo>
                  <a:pt x="1398371" y="76606"/>
                </a:lnTo>
                <a:lnTo>
                  <a:pt x="1398371" y="1475651"/>
                </a:lnTo>
                <a:lnTo>
                  <a:pt x="1392231" y="1505892"/>
                </a:lnTo>
                <a:lnTo>
                  <a:pt x="1375586" y="1530200"/>
                </a:lnTo>
                <a:lnTo>
                  <a:pt x="1352288" y="1545602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25145" y="4660455"/>
            <a:ext cx="1398905" cy="1552575"/>
          </a:xfrm>
          <a:custGeom>
            <a:avLst/>
            <a:gdLst/>
            <a:ahLst/>
            <a:cxnLst/>
            <a:rect l="l" t="t" r="r" b="b"/>
            <a:pathLst>
              <a:path w="1398904" h="1552575">
                <a:moveTo>
                  <a:pt x="1321435" y="1552270"/>
                </a:moveTo>
                <a:lnTo>
                  <a:pt x="76936" y="1552270"/>
                </a:lnTo>
                <a:lnTo>
                  <a:pt x="46570" y="1546388"/>
                </a:lnTo>
                <a:lnTo>
                  <a:pt x="22161" y="1530200"/>
                </a:lnTo>
                <a:lnTo>
                  <a:pt x="5906" y="1505892"/>
                </a:lnTo>
                <a:lnTo>
                  <a:pt x="0" y="1475651"/>
                </a:lnTo>
                <a:lnTo>
                  <a:pt x="0" y="76606"/>
                </a:lnTo>
                <a:lnTo>
                  <a:pt x="5906" y="47073"/>
                </a:lnTo>
                <a:lnTo>
                  <a:pt x="22161" y="22691"/>
                </a:lnTo>
                <a:lnTo>
                  <a:pt x="46570" y="6115"/>
                </a:lnTo>
                <a:lnTo>
                  <a:pt x="76936" y="0"/>
                </a:lnTo>
                <a:lnTo>
                  <a:pt x="1321435" y="0"/>
                </a:lnTo>
                <a:lnTo>
                  <a:pt x="1351094" y="6115"/>
                </a:lnTo>
                <a:lnTo>
                  <a:pt x="1351891" y="6654"/>
                </a:lnTo>
                <a:lnTo>
                  <a:pt x="76936" y="6654"/>
                </a:lnTo>
                <a:lnTo>
                  <a:pt x="62513" y="8164"/>
                </a:lnTo>
                <a:lnTo>
                  <a:pt x="26758" y="28308"/>
                </a:lnTo>
                <a:lnTo>
                  <a:pt x="7945" y="62973"/>
                </a:lnTo>
                <a:lnTo>
                  <a:pt x="6692" y="76606"/>
                </a:lnTo>
                <a:lnTo>
                  <a:pt x="6692" y="1475651"/>
                </a:lnTo>
                <a:lnTo>
                  <a:pt x="17976" y="1515698"/>
                </a:lnTo>
                <a:lnTo>
                  <a:pt x="49342" y="1540603"/>
                </a:lnTo>
                <a:lnTo>
                  <a:pt x="76936" y="1545602"/>
                </a:lnTo>
                <a:lnTo>
                  <a:pt x="1352282" y="1545602"/>
                </a:lnTo>
                <a:lnTo>
                  <a:pt x="1351094" y="1546388"/>
                </a:lnTo>
                <a:lnTo>
                  <a:pt x="1321435" y="1552270"/>
                </a:lnTo>
                <a:close/>
              </a:path>
              <a:path w="1398904" h="1552575">
                <a:moveTo>
                  <a:pt x="1352282" y="1545602"/>
                </a:moveTo>
                <a:lnTo>
                  <a:pt x="1321435" y="1545602"/>
                </a:lnTo>
                <a:lnTo>
                  <a:pt x="1335124" y="1544352"/>
                </a:lnTo>
                <a:lnTo>
                  <a:pt x="1348190" y="1540603"/>
                </a:lnTo>
                <a:lnTo>
                  <a:pt x="1378980" y="1515698"/>
                </a:lnTo>
                <a:lnTo>
                  <a:pt x="1391678" y="1475651"/>
                </a:lnTo>
                <a:lnTo>
                  <a:pt x="1391678" y="76606"/>
                </a:lnTo>
                <a:lnTo>
                  <a:pt x="1378980" y="38198"/>
                </a:lnTo>
                <a:lnTo>
                  <a:pt x="1348190" y="12485"/>
                </a:lnTo>
                <a:lnTo>
                  <a:pt x="1321435" y="6654"/>
                </a:lnTo>
                <a:lnTo>
                  <a:pt x="1351891" y="6654"/>
                </a:lnTo>
                <a:lnTo>
                  <a:pt x="1375581" y="22691"/>
                </a:lnTo>
                <a:lnTo>
                  <a:pt x="1392229" y="47073"/>
                </a:lnTo>
                <a:lnTo>
                  <a:pt x="1398371" y="76606"/>
                </a:lnTo>
                <a:lnTo>
                  <a:pt x="1398371" y="1475651"/>
                </a:lnTo>
                <a:lnTo>
                  <a:pt x="1392229" y="1505892"/>
                </a:lnTo>
                <a:lnTo>
                  <a:pt x="1375581" y="1530200"/>
                </a:lnTo>
                <a:lnTo>
                  <a:pt x="1352282" y="1545602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458428" y="4660455"/>
            <a:ext cx="1398905" cy="1552575"/>
          </a:xfrm>
          <a:custGeom>
            <a:avLst/>
            <a:gdLst/>
            <a:ahLst/>
            <a:cxnLst/>
            <a:rect l="l" t="t" r="r" b="b"/>
            <a:pathLst>
              <a:path w="1398904" h="1552575">
                <a:moveTo>
                  <a:pt x="1321434" y="1552270"/>
                </a:moveTo>
                <a:lnTo>
                  <a:pt x="76936" y="1552270"/>
                </a:lnTo>
                <a:lnTo>
                  <a:pt x="46570" y="1546388"/>
                </a:lnTo>
                <a:lnTo>
                  <a:pt x="22161" y="1530200"/>
                </a:lnTo>
                <a:lnTo>
                  <a:pt x="5906" y="1505892"/>
                </a:lnTo>
                <a:lnTo>
                  <a:pt x="0" y="1475651"/>
                </a:lnTo>
                <a:lnTo>
                  <a:pt x="0" y="76606"/>
                </a:lnTo>
                <a:lnTo>
                  <a:pt x="5906" y="47073"/>
                </a:lnTo>
                <a:lnTo>
                  <a:pt x="22161" y="22691"/>
                </a:lnTo>
                <a:lnTo>
                  <a:pt x="46570" y="6115"/>
                </a:lnTo>
                <a:lnTo>
                  <a:pt x="76936" y="0"/>
                </a:lnTo>
                <a:lnTo>
                  <a:pt x="1321434" y="0"/>
                </a:lnTo>
                <a:lnTo>
                  <a:pt x="1351094" y="6115"/>
                </a:lnTo>
                <a:lnTo>
                  <a:pt x="1351891" y="6654"/>
                </a:lnTo>
                <a:lnTo>
                  <a:pt x="76936" y="6654"/>
                </a:lnTo>
                <a:lnTo>
                  <a:pt x="62513" y="8164"/>
                </a:lnTo>
                <a:lnTo>
                  <a:pt x="26758" y="28308"/>
                </a:lnTo>
                <a:lnTo>
                  <a:pt x="7935" y="62973"/>
                </a:lnTo>
                <a:lnTo>
                  <a:pt x="6680" y="76606"/>
                </a:lnTo>
                <a:lnTo>
                  <a:pt x="6680" y="1475651"/>
                </a:lnTo>
                <a:lnTo>
                  <a:pt x="17974" y="1515698"/>
                </a:lnTo>
                <a:lnTo>
                  <a:pt x="49342" y="1540603"/>
                </a:lnTo>
                <a:lnTo>
                  <a:pt x="76936" y="1545602"/>
                </a:lnTo>
                <a:lnTo>
                  <a:pt x="1352282" y="1545602"/>
                </a:lnTo>
                <a:lnTo>
                  <a:pt x="1351094" y="1546388"/>
                </a:lnTo>
                <a:lnTo>
                  <a:pt x="1321434" y="1552270"/>
                </a:lnTo>
                <a:close/>
              </a:path>
              <a:path w="1398904" h="1552575">
                <a:moveTo>
                  <a:pt x="1352282" y="1545602"/>
                </a:moveTo>
                <a:lnTo>
                  <a:pt x="1321434" y="1545602"/>
                </a:lnTo>
                <a:lnTo>
                  <a:pt x="1335124" y="1544352"/>
                </a:lnTo>
                <a:lnTo>
                  <a:pt x="1348190" y="1540603"/>
                </a:lnTo>
                <a:lnTo>
                  <a:pt x="1378980" y="1515698"/>
                </a:lnTo>
                <a:lnTo>
                  <a:pt x="1391678" y="1475651"/>
                </a:lnTo>
                <a:lnTo>
                  <a:pt x="1391678" y="76606"/>
                </a:lnTo>
                <a:lnTo>
                  <a:pt x="1378980" y="38198"/>
                </a:lnTo>
                <a:lnTo>
                  <a:pt x="1348190" y="12485"/>
                </a:lnTo>
                <a:lnTo>
                  <a:pt x="1321434" y="6654"/>
                </a:lnTo>
                <a:lnTo>
                  <a:pt x="1351891" y="6654"/>
                </a:lnTo>
                <a:lnTo>
                  <a:pt x="1375581" y="22691"/>
                </a:lnTo>
                <a:lnTo>
                  <a:pt x="1392229" y="47073"/>
                </a:lnTo>
                <a:lnTo>
                  <a:pt x="1398371" y="76606"/>
                </a:lnTo>
                <a:lnTo>
                  <a:pt x="1398371" y="1475651"/>
                </a:lnTo>
                <a:lnTo>
                  <a:pt x="1392229" y="1505892"/>
                </a:lnTo>
                <a:lnTo>
                  <a:pt x="1375581" y="1530200"/>
                </a:lnTo>
                <a:lnTo>
                  <a:pt x="1352282" y="1545602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291698" y="4660455"/>
            <a:ext cx="1398905" cy="1552575"/>
          </a:xfrm>
          <a:custGeom>
            <a:avLst/>
            <a:gdLst/>
            <a:ahLst/>
            <a:cxnLst/>
            <a:rect l="l" t="t" r="r" b="b"/>
            <a:pathLst>
              <a:path w="1398904" h="1552575">
                <a:moveTo>
                  <a:pt x="1321434" y="1552270"/>
                </a:moveTo>
                <a:lnTo>
                  <a:pt x="76949" y="1552270"/>
                </a:lnTo>
                <a:lnTo>
                  <a:pt x="46580" y="1546388"/>
                </a:lnTo>
                <a:lnTo>
                  <a:pt x="22167" y="1530200"/>
                </a:lnTo>
                <a:lnTo>
                  <a:pt x="5908" y="1505892"/>
                </a:lnTo>
                <a:lnTo>
                  <a:pt x="0" y="1475651"/>
                </a:lnTo>
                <a:lnTo>
                  <a:pt x="0" y="76606"/>
                </a:lnTo>
                <a:lnTo>
                  <a:pt x="5908" y="47073"/>
                </a:lnTo>
                <a:lnTo>
                  <a:pt x="22167" y="22691"/>
                </a:lnTo>
                <a:lnTo>
                  <a:pt x="46580" y="6115"/>
                </a:lnTo>
                <a:lnTo>
                  <a:pt x="76949" y="0"/>
                </a:lnTo>
                <a:lnTo>
                  <a:pt x="1321434" y="0"/>
                </a:lnTo>
                <a:lnTo>
                  <a:pt x="1351101" y="6115"/>
                </a:lnTo>
                <a:lnTo>
                  <a:pt x="1351898" y="6654"/>
                </a:lnTo>
                <a:lnTo>
                  <a:pt x="76949" y="6654"/>
                </a:lnTo>
                <a:lnTo>
                  <a:pt x="62524" y="8164"/>
                </a:lnTo>
                <a:lnTo>
                  <a:pt x="26771" y="28308"/>
                </a:lnTo>
                <a:lnTo>
                  <a:pt x="7947" y="62973"/>
                </a:lnTo>
                <a:lnTo>
                  <a:pt x="6692" y="76606"/>
                </a:lnTo>
                <a:lnTo>
                  <a:pt x="6692" y="1475651"/>
                </a:lnTo>
                <a:lnTo>
                  <a:pt x="17987" y="1515698"/>
                </a:lnTo>
                <a:lnTo>
                  <a:pt x="49350" y="1540603"/>
                </a:lnTo>
                <a:lnTo>
                  <a:pt x="76949" y="1545602"/>
                </a:lnTo>
                <a:lnTo>
                  <a:pt x="1352290" y="1545602"/>
                </a:lnTo>
                <a:lnTo>
                  <a:pt x="1351101" y="1546388"/>
                </a:lnTo>
                <a:lnTo>
                  <a:pt x="1321434" y="1552270"/>
                </a:lnTo>
                <a:close/>
              </a:path>
              <a:path w="1398904" h="1552575">
                <a:moveTo>
                  <a:pt x="1352290" y="1545602"/>
                </a:moveTo>
                <a:lnTo>
                  <a:pt x="1321434" y="1545602"/>
                </a:lnTo>
                <a:lnTo>
                  <a:pt x="1335132" y="1544352"/>
                </a:lnTo>
                <a:lnTo>
                  <a:pt x="1348201" y="1540603"/>
                </a:lnTo>
                <a:lnTo>
                  <a:pt x="1378993" y="1515698"/>
                </a:lnTo>
                <a:lnTo>
                  <a:pt x="1391691" y="1475651"/>
                </a:lnTo>
                <a:lnTo>
                  <a:pt x="1391691" y="76606"/>
                </a:lnTo>
                <a:lnTo>
                  <a:pt x="1378993" y="38198"/>
                </a:lnTo>
                <a:lnTo>
                  <a:pt x="1348201" y="12485"/>
                </a:lnTo>
                <a:lnTo>
                  <a:pt x="1321434" y="6654"/>
                </a:lnTo>
                <a:lnTo>
                  <a:pt x="1351898" y="6654"/>
                </a:lnTo>
                <a:lnTo>
                  <a:pt x="1375592" y="22691"/>
                </a:lnTo>
                <a:lnTo>
                  <a:pt x="1392242" y="47073"/>
                </a:lnTo>
                <a:lnTo>
                  <a:pt x="1398384" y="76606"/>
                </a:lnTo>
                <a:lnTo>
                  <a:pt x="1398384" y="1475651"/>
                </a:lnTo>
                <a:lnTo>
                  <a:pt x="1392242" y="1505892"/>
                </a:lnTo>
                <a:lnTo>
                  <a:pt x="1375592" y="1530200"/>
                </a:lnTo>
                <a:lnTo>
                  <a:pt x="1352290" y="1545602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60918" y="4167460"/>
            <a:ext cx="9260205" cy="0"/>
          </a:xfrm>
          <a:custGeom>
            <a:avLst/>
            <a:gdLst/>
            <a:ahLst/>
            <a:cxnLst/>
            <a:rect l="l" t="t" r="r" b="b"/>
            <a:pathLst>
              <a:path w="9260205">
                <a:moveTo>
                  <a:pt x="0" y="0"/>
                </a:moveTo>
                <a:lnTo>
                  <a:pt x="9260078" y="0"/>
                </a:lnTo>
              </a:path>
            </a:pathLst>
          </a:custGeom>
          <a:ln w="6667">
            <a:solidFill>
              <a:srgbClr val="EDEDE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57584" y="4170794"/>
            <a:ext cx="0" cy="335280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4772"/>
                </a:lnTo>
              </a:path>
            </a:pathLst>
          </a:custGeom>
          <a:ln w="6692">
            <a:solidFill>
              <a:srgbClr val="EDEDE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54238" y="4505553"/>
            <a:ext cx="6985" cy="1905"/>
          </a:xfrm>
          <a:custGeom>
            <a:avLst/>
            <a:gdLst/>
            <a:ahLst/>
            <a:cxnLst/>
            <a:rect l="l" t="t" r="r" b="b"/>
            <a:pathLst>
              <a:path w="6985" h="1904">
                <a:moveTo>
                  <a:pt x="0" y="0"/>
                </a:moveTo>
                <a:lnTo>
                  <a:pt x="6692" y="0"/>
                </a:lnTo>
                <a:lnTo>
                  <a:pt x="6692" y="1663"/>
                </a:lnTo>
                <a:lnTo>
                  <a:pt x="0" y="1663"/>
                </a:lnTo>
                <a:lnTo>
                  <a:pt x="0" y="0"/>
                </a:lnTo>
                <a:close/>
              </a:path>
            </a:pathLst>
          </a:custGeom>
          <a:solidFill>
            <a:srgbClr val="E0AC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54238" y="41641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0" y="0"/>
                </a:moveTo>
                <a:lnTo>
                  <a:pt x="6692" y="0"/>
                </a:lnTo>
                <a:lnTo>
                  <a:pt x="6692" y="6667"/>
                </a:lnTo>
                <a:lnTo>
                  <a:pt x="0" y="6667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017662" y="4180776"/>
            <a:ext cx="0" cy="480059"/>
          </a:xfrm>
          <a:custGeom>
            <a:avLst/>
            <a:gdLst/>
            <a:ahLst/>
            <a:cxnLst/>
            <a:rect l="l" t="t" r="r" b="b"/>
            <a:pathLst>
              <a:path h="480060">
                <a:moveTo>
                  <a:pt x="0" y="0"/>
                </a:moveTo>
                <a:lnTo>
                  <a:pt x="0" y="479666"/>
                </a:lnTo>
              </a:path>
            </a:pathLst>
          </a:custGeom>
          <a:ln w="6692">
            <a:solidFill>
              <a:srgbClr val="EDEDE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186900" y="3890988"/>
            <a:ext cx="0" cy="273685"/>
          </a:xfrm>
          <a:custGeom>
            <a:avLst/>
            <a:gdLst/>
            <a:ahLst/>
            <a:cxnLst/>
            <a:rect l="l" t="t" r="r" b="b"/>
            <a:pathLst>
              <a:path h="273685">
                <a:moveTo>
                  <a:pt x="0" y="0"/>
                </a:moveTo>
                <a:lnTo>
                  <a:pt x="0" y="273151"/>
                </a:lnTo>
              </a:path>
            </a:pathLst>
          </a:custGeom>
          <a:ln w="6692">
            <a:solidFill>
              <a:srgbClr val="EDEDE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070775" y="4711064"/>
            <a:ext cx="12439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自治区国资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委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29546" y="49349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柳州方鑫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79301" y="49349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柳州产投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60892" y="49349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桂林国投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24744" y="4934953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柳州威鹏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25855" y="5485269"/>
            <a:ext cx="133413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99.36%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29546" y="5547448"/>
            <a:ext cx="1059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128%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23116" y="5547448"/>
            <a:ext cx="1059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128%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20090" y="4842103"/>
            <a:ext cx="1073150" cy="109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柳州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银海铝业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6035">
              <a:lnSpc>
                <a:spcPct val="100000"/>
              </a:lnSpc>
              <a:spcBef>
                <a:spcPts val="123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128%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85124" y="5547448"/>
            <a:ext cx="1059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128%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36212" y="5547448"/>
            <a:ext cx="1059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128%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4571" y="3482149"/>
            <a:ext cx="1550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广西汽车集</a:t>
            </a:r>
            <a:r>
              <a:rPr sz="2000" spc="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团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4454652"/>
            <a:ext cx="2740660" cy="2362200"/>
          </a:xfrm>
          <a:custGeom>
            <a:avLst/>
            <a:gdLst/>
            <a:ahLst/>
            <a:cxnLst/>
            <a:rect l="l" t="t" r="r" b="b"/>
            <a:pathLst>
              <a:path w="2740660" h="2362200">
                <a:moveTo>
                  <a:pt x="2150364" y="2362200"/>
                </a:moveTo>
                <a:lnTo>
                  <a:pt x="591312" y="2362200"/>
                </a:lnTo>
                <a:lnTo>
                  <a:pt x="0" y="1181100"/>
                </a:lnTo>
                <a:lnTo>
                  <a:pt x="591312" y="0"/>
                </a:lnTo>
                <a:lnTo>
                  <a:pt x="2150364" y="0"/>
                </a:lnTo>
                <a:lnTo>
                  <a:pt x="2740152" y="1181100"/>
                </a:lnTo>
                <a:lnTo>
                  <a:pt x="2150364" y="23622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91816" y="4448860"/>
            <a:ext cx="2754630" cy="2374900"/>
          </a:xfrm>
          <a:custGeom>
            <a:avLst/>
            <a:gdLst/>
            <a:ahLst/>
            <a:cxnLst/>
            <a:rect l="l" t="t" r="r" b="b"/>
            <a:pathLst>
              <a:path w="2754629" h="2374900">
                <a:moveTo>
                  <a:pt x="2160295" y="2374900"/>
                </a:moveTo>
                <a:lnTo>
                  <a:pt x="593725" y="2374900"/>
                </a:lnTo>
                <a:lnTo>
                  <a:pt x="0" y="1187450"/>
                </a:lnTo>
                <a:lnTo>
                  <a:pt x="593725" y="0"/>
                </a:lnTo>
                <a:lnTo>
                  <a:pt x="2160295" y="0"/>
                </a:lnTo>
                <a:lnTo>
                  <a:pt x="2164886" y="9182"/>
                </a:lnTo>
                <a:lnTo>
                  <a:pt x="603326" y="9182"/>
                </a:lnTo>
                <a:lnTo>
                  <a:pt x="597649" y="12700"/>
                </a:lnTo>
                <a:lnTo>
                  <a:pt x="601567" y="12700"/>
                </a:lnTo>
                <a:lnTo>
                  <a:pt x="15620" y="1184605"/>
                </a:lnTo>
                <a:lnTo>
                  <a:pt x="12776" y="1184605"/>
                </a:lnTo>
                <a:lnTo>
                  <a:pt x="12776" y="1190294"/>
                </a:lnTo>
                <a:lnTo>
                  <a:pt x="15620" y="1190294"/>
                </a:lnTo>
                <a:lnTo>
                  <a:pt x="601567" y="2362200"/>
                </a:lnTo>
                <a:lnTo>
                  <a:pt x="597649" y="2362200"/>
                </a:lnTo>
                <a:lnTo>
                  <a:pt x="603326" y="2365717"/>
                </a:lnTo>
                <a:lnTo>
                  <a:pt x="2164886" y="2365717"/>
                </a:lnTo>
                <a:lnTo>
                  <a:pt x="2160295" y="2374900"/>
                </a:lnTo>
                <a:close/>
              </a:path>
              <a:path w="2754629" h="2374900">
                <a:moveTo>
                  <a:pt x="601567" y="12700"/>
                </a:moveTo>
                <a:lnTo>
                  <a:pt x="597649" y="12700"/>
                </a:lnTo>
                <a:lnTo>
                  <a:pt x="603326" y="9182"/>
                </a:lnTo>
                <a:lnTo>
                  <a:pt x="601567" y="12700"/>
                </a:lnTo>
                <a:close/>
              </a:path>
              <a:path w="2754629" h="2374900">
                <a:moveTo>
                  <a:pt x="2152453" y="12700"/>
                </a:moveTo>
                <a:lnTo>
                  <a:pt x="601567" y="12700"/>
                </a:lnTo>
                <a:lnTo>
                  <a:pt x="603326" y="9182"/>
                </a:lnTo>
                <a:lnTo>
                  <a:pt x="2150694" y="9182"/>
                </a:lnTo>
                <a:lnTo>
                  <a:pt x="2152453" y="12700"/>
                </a:lnTo>
                <a:close/>
              </a:path>
              <a:path w="2754629" h="2374900">
                <a:moveTo>
                  <a:pt x="2739821" y="1187450"/>
                </a:moveTo>
                <a:lnTo>
                  <a:pt x="2150694" y="9182"/>
                </a:lnTo>
                <a:lnTo>
                  <a:pt x="2156371" y="12700"/>
                </a:lnTo>
                <a:lnTo>
                  <a:pt x="2166645" y="12700"/>
                </a:lnTo>
                <a:lnTo>
                  <a:pt x="2752598" y="1184605"/>
                </a:lnTo>
                <a:lnTo>
                  <a:pt x="2741244" y="1184605"/>
                </a:lnTo>
                <a:lnTo>
                  <a:pt x="2739821" y="1187450"/>
                </a:lnTo>
                <a:close/>
              </a:path>
              <a:path w="2754629" h="2374900">
                <a:moveTo>
                  <a:pt x="2166645" y="12700"/>
                </a:moveTo>
                <a:lnTo>
                  <a:pt x="2156371" y="12700"/>
                </a:lnTo>
                <a:lnTo>
                  <a:pt x="2150694" y="9182"/>
                </a:lnTo>
                <a:lnTo>
                  <a:pt x="2164886" y="9182"/>
                </a:lnTo>
                <a:lnTo>
                  <a:pt x="2166645" y="12700"/>
                </a:lnTo>
                <a:close/>
              </a:path>
              <a:path w="2754629" h="2374900">
                <a:moveTo>
                  <a:pt x="12776" y="1190294"/>
                </a:moveTo>
                <a:lnTo>
                  <a:pt x="12776" y="1184605"/>
                </a:lnTo>
                <a:lnTo>
                  <a:pt x="14198" y="1187450"/>
                </a:lnTo>
                <a:lnTo>
                  <a:pt x="12776" y="1190294"/>
                </a:lnTo>
                <a:close/>
              </a:path>
              <a:path w="2754629" h="2374900">
                <a:moveTo>
                  <a:pt x="14198" y="1187450"/>
                </a:moveTo>
                <a:lnTo>
                  <a:pt x="12776" y="1184605"/>
                </a:lnTo>
                <a:lnTo>
                  <a:pt x="15620" y="1184605"/>
                </a:lnTo>
                <a:lnTo>
                  <a:pt x="14198" y="1187450"/>
                </a:lnTo>
                <a:close/>
              </a:path>
              <a:path w="2754629" h="2374900">
                <a:moveTo>
                  <a:pt x="2741244" y="1190294"/>
                </a:moveTo>
                <a:lnTo>
                  <a:pt x="2739821" y="1187450"/>
                </a:lnTo>
                <a:lnTo>
                  <a:pt x="2741244" y="1184605"/>
                </a:lnTo>
                <a:lnTo>
                  <a:pt x="2741244" y="1190294"/>
                </a:lnTo>
                <a:close/>
              </a:path>
              <a:path w="2754629" h="2374900">
                <a:moveTo>
                  <a:pt x="2752597" y="1190294"/>
                </a:moveTo>
                <a:lnTo>
                  <a:pt x="2741244" y="1190294"/>
                </a:lnTo>
                <a:lnTo>
                  <a:pt x="2741244" y="1184605"/>
                </a:lnTo>
                <a:lnTo>
                  <a:pt x="2752598" y="1184605"/>
                </a:lnTo>
                <a:lnTo>
                  <a:pt x="2754020" y="1187450"/>
                </a:lnTo>
                <a:lnTo>
                  <a:pt x="2752597" y="1190294"/>
                </a:lnTo>
                <a:close/>
              </a:path>
              <a:path w="2754629" h="2374900">
                <a:moveTo>
                  <a:pt x="15620" y="1190294"/>
                </a:moveTo>
                <a:lnTo>
                  <a:pt x="12776" y="1190294"/>
                </a:lnTo>
                <a:lnTo>
                  <a:pt x="14198" y="1187450"/>
                </a:lnTo>
                <a:lnTo>
                  <a:pt x="15620" y="1190294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2739821" y="1187450"/>
                </a:lnTo>
                <a:lnTo>
                  <a:pt x="2741244" y="1190294"/>
                </a:lnTo>
                <a:lnTo>
                  <a:pt x="2752597" y="1190294"/>
                </a:lnTo>
                <a:lnTo>
                  <a:pt x="2166645" y="2362200"/>
                </a:lnTo>
                <a:lnTo>
                  <a:pt x="2156371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603326" y="2365717"/>
                </a:moveTo>
                <a:lnTo>
                  <a:pt x="597649" y="2362200"/>
                </a:lnTo>
                <a:lnTo>
                  <a:pt x="601567" y="2362200"/>
                </a:lnTo>
                <a:lnTo>
                  <a:pt x="603326" y="2365717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603326" y="2365717"/>
                </a:lnTo>
                <a:lnTo>
                  <a:pt x="601567" y="2362200"/>
                </a:lnTo>
                <a:lnTo>
                  <a:pt x="2152453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2164886" y="2365717"/>
                </a:moveTo>
                <a:lnTo>
                  <a:pt x="2150694" y="2365717"/>
                </a:lnTo>
                <a:lnTo>
                  <a:pt x="2156371" y="2362200"/>
                </a:lnTo>
                <a:lnTo>
                  <a:pt x="2166645" y="2362200"/>
                </a:lnTo>
                <a:lnTo>
                  <a:pt x="2164886" y="23657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35210" y="4840833"/>
            <a:ext cx="1666239" cy="1548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2018</a:t>
            </a:r>
            <a:r>
              <a:rPr sz="25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成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2500">
              <a:latin typeface="微软雅黑" panose="020B0503020204020204" charset="-122"/>
              <a:cs typeface="微软雅黑" panose="020B0503020204020204" charset="-122"/>
            </a:endParaRPr>
          </a:p>
          <a:p>
            <a:pPr marL="39370" marR="32385" algn="ctr">
              <a:lnSpc>
                <a:spcPct val="100000"/>
              </a:lnSpc>
            </a:pP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佛吉亚柳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州 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汽车内饰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有 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限公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2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70048" y="5498591"/>
            <a:ext cx="321945" cy="276225"/>
          </a:xfrm>
          <a:custGeom>
            <a:avLst/>
            <a:gdLst/>
            <a:ahLst/>
            <a:cxnLst/>
            <a:rect l="l" t="t" r="r" b="b"/>
            <a:pathLst>
              <a:path w="321944" h="276225">
                <a:moveTo>
                  <a:pt x="251459" y="275844"/>
                </a:moveTo>
                <a:lnTo>
                  <a:pt x="68579" y="275844"/>
                </a:lnTo>
                <a:lnTo>
                  <a:pt x="0" y="137160"/>
                </a:lnTo>
                <a:lnTo>
                  <a:pt x="68579" y="0"/>
                </a:lnTo>
                <a:lnTo>
                  <a:pt x="251459" y="0"/>
                </a:lnTo>
                <a:lnTo>
                  <a:pt x="321563" y="137160"/>
                </a:lnTo>
                <a:lnTo>
                  <a:pt x="251459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2986" y="5491721"/>
            <a:ext cx="335280" cy="289560"/>
          </a:xfrm>
          <a:custGeom>
            <a:avLst/>
            <a:gdLst/>
            <a:ahLst/>
            <a:cxnLst/>
            <a:rect l="l" t="t" r="r" b="b"/>
            <a:pathLst>
              <a:path w="335280" h="289560">
                <a:moveTo>
                  <a:pt x="262699" y="289179"/>
                </a:moveTo>
                <a:lnTo>
                  <a:pt x="72301" y="289179"/>
                </a:lnTo>
                <a:lnTo>
                  <a:pt x="0" y="144589"/>
                </a:lnTo>
                <a:lnTo>
                  <a:pt x="72301" y="0"/>
                </a:lnTo>
                <a:lnTo>
                  <a:pt x="262699" y="0"/>
                </a:lnTo>
                <a:lnTo>
                  <a:pt x="267296" y="9194"/>
                </a:lnTo>
                <a:lnTo>
                  <a:pt x="81902" y="9194"/>
                </a:lnTo>
                <a:lnTo>
                  <a:pt x="76225" y="12700"/>
                </a:lnTo>
                <a:lnTo>
                  <a:pt x="80149" y="12700"/>
                </a:lnTo>
                <a:lnTo>
                  <a:pt x="15633" y="141744"/>
                </a:lnTo>
                <a:lnTo>
                  <a:pt x="12788" y="141744"/>
                </a:lnTo>
                <a:lnTo>
                  <a:pt x="12788" y="147434"/>
                </a:lnTo>
                <a:lnTo>
                  <a:pt x="15633" y="147434"/>
                </a:lnTo>
                <a:lnTo>
                  <a:pt x="80149" y="276479"/>
                </a:lnTo>
                <a:lnTo>
                  <a:pt x="76225" y="276479"/>
                </a:lnTo>
                <a:lnTo>
                  <a:pt x="81902" y="279984"/>
                </a:lnTo>
                <a:lnTo>
                  <a:pt x="267296" y="279984"/>
                </a:lnTo>
                <a:lnTo>
                  <a:pt x="262699" y="289179"/>
                </a:lnTo>
                <a:close/>
              </a:path>
              <a:path w="335280" h="289560">
                <a:moveTo>
                  <a:pt x="80149" y="12700"/>
                </a:moveTo>
                <a:lnTo>
                  <a:pt x="76225" y="12700"/>
                </a:lnTo>
                <a:lnTo>
                  <a:pt x="81902" y="9194"/>
                </a:lnTo>
                <a:lnTo>
                  <a:pt x="80149" y="12700"/>
                </a:lnTo>
                <a:close/>
              </a:path>
              <a:path w="335280" h="289560">
                <a:moveTo>
                  <a:pt x="254838" y="12700"/>
                </a:moveTo>
                <a:lnTo>
                  <a:pt x="80149" y="12700"/>
                </a:lnTo>
                <a:lnTo>
                  <a:pt x="81902" y="9194"/>
                </a:lnTo>
                <a:lnTo>
                  <a:pt x="253085" y="9194"/>
                </a:lnTo>
                <a:lnTo>
                  <a:pt x="254838" y="12700"/>
                </a:lnTo>
                <a:close/>
              </a:path>
              <a:path w="335280" h="289560">
                <a:moveTo>
                  <a:pt x="320789" y="144589"/>
                </a:moveTo>
                <a:lnTo>
                  <a:pt x="253085" y="9194"/>
                </a:lnTo>
                <a:lnTo>
                  <a:pt x="258775" y="12700"/>
                </a:lnTo>
                <a:lnTo>
                  <a:pt x="269048" y="12700"/>
                </a:lnTo>
                <a:lnTo>
                  <a:pt x="333565" y="141744"/>
                </a:lnTo>
                <a:lnTo>
                  <a:pt x="322211" y="141744"/>
                </a:lnTo>
                <a:lnTo>
                  <a:pt x="320789" y="144589"/>
                </a:lnTo>
                <a:close/>
              </a:path>
              <a:path w="335280" h="289560">
                <a:moveTo>
                  <a:pt x="269048" y="12700"/>
                </a:moveTo>
                <a:lnTo>
                  <a:pt x="258775" y="12700"/>
                </a:lnTo>
                <a:lnTo>
                  <a:pt x="253085" y="9194"/>
                </a:lnTo>
                <a:lnTo>
                  <a:pt x="267296" y="9194"/>
                </a:lnTo>
                <a:lnTo>
                  <a:pt x="269048" y="12700"/>
                </a:lnTo>
                <a:close/>
              </a:path>
              <a:path w="335280" h="289560">
                <a:moveTo>
                  <a:pt x="12788" y="147434"/>
                </a:moveTo>
                <a:lnTo>
                  <a:pt x="12788" y="141744"/>
                </a:lnTo>
                <a:lnTo>
                  <a:pt x="14211" y="144589"/>
                </a:lnTo>
                <a:lnTo>
                  <a:pt x="12788" y="147434"/>
                </a:lnTo>
                <a:close/>
              </a:path>
              <a:path w="335280" h="289560">
                <a:moveTo>
                  <a:pt x="14211" y="144589"/>
                </a:moveTo>
                <a:lnTo>
                  <a:pt x="12788" y="141744"/>
                </a:lnTo>
                <a:lnTo>
                  <a:pt x="15633" y="141744"/>
                </a:lnTo>
                <a:lnTo>
                  <a:pt x="14211" y="144589"/>
                </a:lnTo>
                <a:close/>
              </a:path>
              <a:path w="335280" h="289560">
                <a:moveTo>
                  <a:pt x="322211" y="147434"/>
                </a:moveTo>
                <a:lnTo>
                  <a:pt x="320789" y="144589"/>
                </a:lnTo>
                <a:lnTo>
                  <a:pt x="322211" y="141744"/>
                </a:lnTo>
                <a:lnTo>
                  <a:pt x="322211" y="147434"/>
                </a:lnTo>
                <a:close/>
              </a:path>
              <a:path w="335280" h="289560">
                <a:moveTo>
                  <a:pt x="333565" y="147434"/>
                </a:moveTo>
                <a:lnTo>
                  <a:pt x="322211" y="147434"/>
                </a:lnTo>
                <a:lnTo>
                  <a:pt x="322211" y="141744"/>
                </a:lnTo>
                <a:lnTo>
                  <a:pt x="333565" y="141744"/>
                </a:lnTo>
                <a:lnTo>
                  <a:pt x="334987" y="144589"/>
                </a:lnTo>
                <a:lnTo>
                  <a:pt x="333565" y="147434"/>
                </a:lnTo>
                <a:close/>
              </a:path>
              <a:path w="335280" h="289560">
                <a:moveTo>
                  <a:pt x="15633" y="147434"/>
                </a:moveTo>
                <a:lnTo>
                  <a:pt x="12788" y="147434"/>
                </a:lnTo>
                <a:lnTo>
                  <a:pt x="14211" y="144589"/>
                </a:lnTo>
                <a:lnTo>
                  <a:pt x="15633" y="147434"/>
                </a:lnTo>
                <a:close/>
              </a:path>
              <a:path w="335280" h="289560">
                <a:moveTo>
                  <a:pt x="253085" y="279984"/>
                </a:moveTo>
                <a:lnTo>
                  <a:pt x="320789" y="144589"/>
                </a:lnTo>
                <a:lnTo>
                  <a:pt x="322211" y="147434"/>
                </a:lnTo>
                <a:lnTo>
                  <a:pt x="333565" y="147434"/>
                </a:lnTo>
                <a:lnTo>
                  <a:pt x="269048" y="276479"/>
                </a:lnTo>
                <a:lnTo>
                  <a:pt x="258775" y="276479"/>
                </a:lnTo>
                <a:lnTo>
                  <a:pt x="253085" y="279984"/>
                </a:lnTo>
                <a:close/>
              </a:path>
              <a:path w="335280" h="289560">
                <a:moveTo>
                  <a:pt x="81902" y="279984"/>
                </a:moveTo>
                <a:lnTo>
                  <a:pt x="76225" y="276479"/>
                </a:lnTo>
                <a:lnTo>
                  <a:pt x="80149" y="276479"/>
                </a:lnTo>
                <a:lnTo>
                  <a:pt x="81902" y="279984"/>
                </a:lnTo>
                <a:close/>
              </a:path>
              <a:path w="335280" h="289560">
                <a:moveTo>
                  <a:pt x="253085" y="279984"/>
                </a:moveTo>
                <a:lnTo>
                  <a:pt x="81902" y="279984"/>
                </a:lnTo>
                <a:lnTo>
                  <a:pt x="80149" y="276479"/>
                </a:lnTo>
                <a:lnTo>
                  <a:pt x="254838" y="276479"/>
                </a:lnTo>
                <a:lnTo>
                  <a:pt x="253085" y="279984"/>
                </a:lnTo>
                <a:close/>
              </a:path>
              <a:path w="335280" h="289560">
                <a:moveTo>
                  <a:pt x="267296" y="279984"/>
                </a:moveTo>
                <a:lnTo>
                  <a:pt x="253085" y="279984"/>
                </a:lnTo>
                <a:lnTo>
                  <a:pt x="258775" y="276479"/>
                </a:lnTo>
                <a:lnTo>
                  <a:pt x="269048" y="276479"/>
                </a:lnTo>
                <a:lnTo>
                  <a:pt x="267296" y="27998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7556" y="3186683"/>
            <a:ext cx="2738628" cy="236194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9796" y="3180067"/>
            <a:ext cx="2754630" cy="2375535"/>
          </a:xfrm>
          <a:custGeom>
            <a:avLst/>
            <a:gdLst/>
            <a:ahLst/>
            <a:cxnLst/>
            <a:rect l="l" t="t" r="r" b="b"/>
            <a:pathLst>
              <a:path w="2754630" h="2375535">
                <a:moveTo>
                  <a:pt x="2160308" y="2374912"/>
                </a:moveTo>
                <a:lnTo>
                  <a:pt x="593725" y="2374912"/>
                </a:lnTo>
                <a:lnTo>
                  <a:pt x="0" y="1187450"/>
                </a:lnTo>
                <a:lnTo>
                  <a:pt x="593725" y="0"/>
                </a:lnTo>
                <a:lnTo>
                  <a:pt x="2160308" y="0"/>
                </a:lnTo>
                <a:lnTo>
                  <a:pt x="2164905" y="9194"/>
                </a:lnTo>
                <a:lnTo>
                  <a:pt x="603338" y="9194"/>
                </a:lnTo>
                <a:lnTo>
                  <a:pt x="597662" y="12700"/>
                </a:lnTo>
                <a:lnTo>
                  <a:pt x="601586" y="12700"/>
                </a:lnTo>
                <a:lnTo>
                  <a:pt x="15627" y="1184617"/>
                </a:lnTo>
                <a:lnTo>
                  <a:pt x="12788" y="1184617"/>
                </a:lnTo>
                <a:lnTo>
                  <a:pt x="12788" y="1190294"/>
                </a:lnTo>
                <a:lnTo>
                  <a:pt x="15627" y="1190294"/>
                </a:lnTo>
                <a:lnTo>
                  <a:pt x="601586" y="2362212"/>
                </a:lnTo>
                <a:lnTo>
                  <a:pt x="597662" y="2362212"/>
                </a:lnTo>
                <a:lnTo>
                  <a:pt x="603338" y="2365717"/>
                </a:lnTo>
                <a:lnTo>
                  <a:pt x="2164905" y="2365717"/>
                </a:lnTo>
                <a:lnTo>
                  <a:pt x="2160308" y="2374912"/>
                </a:lnTo>
                <a:close/>
              </a:path>
              <a:path w="2754630" h="2375535">
                <a:moveTo>
                  <a:pt x="601586" y="12700"/>
                </a:moveTo>
                <a:lnTo>
                  <a:pt x="597662" y="12700"/>
                </a:lnTo>
                <a:lnTo>
                  <a:pt x="603338" y="9194"/>
                </a:lnTo>
                <a:lnTo>
                  <a:pt x="601586" y="12700"/>
                </a:lnTo>
                <a:close/>
              </a:path>
              <a:path w="2754630" h="2375535">
                <a:moveTo>
                  <a:pt x="2152446" y="12700"/>
                </a:moveTo>
                <a:lnTo>
                  <a:pt x="601586" y="12700"/>
                </a:lnTo>
                <a:lnTo>
                  <a:pt x="603338" y="9194"/>
                </a:lnTo>
                <a:lnTo>
                  <a:pt x="2150694" y="9194"/>
                </a:lnTo>
                <a:lnTo>
                  <a:pt x="2152446" y="12700"/>
                </a:lnTo>
                <a:close/>
              </a:path>
              <a:path w="2754630" h="2375535">
                <a:moveTo>
                  <a:pt x="2739824" y="1187456"/>
                </a:moveTo>
                <a:lnTo>
                  <a:pt x="2150694" y="9194"/>
                </a:lnTo>
                <a:lnTo>
                  <a:pt x="2156383" y="12700"/>
                </a:lnTo>
                <a:lnTo>
                  <a:pt x="2166658" y="12700"/>
                </a:lnTo>
                <a:lnTo>
                  <a:pt x="2752617" y="1184617"/>
                </a:lnTo>
                <a:lnTo>
                  <a:pt x="2741244" y="1184617"/>
                </a:lnTo>
                <a:lnTo>
                  <a:pt x="2739824" y="1187456"/>
                </a:lnTo>
                <a:close/>
              </a:path>
              <a:path w="2754630" h="2375535">
                <a:moveTo>
                  <a:pt x="2166658" y="12700"/>
                </a:moveTo>
                <a:lnTo>
                  <a:pt x="2156383" y="12700"/>
                </a:lnTo>
                <a:lnTo>
                  <a:pt x="2150694" y="9194"/>
                </a:lnTo>
                <a:lnTo>
                  <a:pt x="2164905" y="9194"/>
                </a:lnTo>
                <a:lnTo>
                  <a:pt x="2166658" y="12700"/>
                </a:lnTo>
                <a:close/>
              </a:path>
              <a:path w="2754630" h="2375535">
                <a:moveTo>
                  <a:pt x="12788" y="1190294"/>
                </a:moveTo>
                <a:lnTo>
                  <a:pt x="12788" y="1184617"/>
                </a:lnTo>
                <a:lnTo>
                  <a:pt x="14208" y="1187456"/>
                </a:lnTo>
                <a:lnTo>
                  <a:pt x="12788" y="1190294"/>
                </a:lnTo>
                <a:close/>
              </a:path>
              <a:path w="2754630" h="2375535">
                <a:moveTo>
                  <a:pt x="14208" y="1187456"/>
                </a:moveTo>
                <a:lnTo>
                  <a:pt x="12788" y="1184617"/>
                </a:lnTo>
                <a:lnTo>
                  <a:pt x="15627" y="1184617"/>
                </a:lnTo>
                <a:lnTo>
                  <a:pt x="14208" y="1187456"/>
                </a:lnTo>
                <a:close/>
              </a:path>
              <a:path w="2754630" h="2375535">
                <a:moveTo>
                  <a:pt x="2741244" y="1190294"/>
                </a:moveTo>
                <a:lnTo>
                  <a:pt x="2739828" y="1187450"/>
                </a:lnTo>
                <a:lnTo>
                  <a:pt x="2741244" y="1184617"/>
                </a:lnTo>
                <a:lnTo>
                  <a:pt x="2741244" y="1190294"/>
                </a:lnTo>
                <a:close/>
              </a:path>
              <a:path w="2754630" h="2375535">
                <a:moveTo>
                  <a:pt x="2752610" y="1190294"/>
                </a:moveTo>
                <a:lnTo>
                  <a:pt x="2741244" y="1190294"/>
                </a:lnTo>
                <a:lnTo>
                  <a:pt x="2741244" y="1184617"/>
                </a:lnTo>
                <a:lnTo>
                  <a:pt x="2752617" y="1184617"/>
                </a:lnTo>
                <a:lnTo>
                  <a:pt x="2754029" y="1187456"/>
                </a:lnTo>
                <a:lnTo>
                  <a:pt x="2752610" y="1190294"/>
                </a:lnTo>
                <a:close/>
              </a:path>
              <a:path w="2754630" h="2375535">
                <a:moveTo>
                  <a:pt x="15627" y="1190294"/>
                </a:moveTo>
                <a:lnTo>
                  <a:pt x="12788" y="1190294"/>
                </a:lnTo>
                <a:lnTo>
                  <a:pt x="14208" y="1187456"/>
                </a:lnTo>
                <a:lnTo>
                  <a:pt x="15627" y="1190294"/>
                </a:lnTo>
                <a:close/>
              </a:path>
              <a:path w="2754630" h="2375535">
                <a:moveTo>
                  <a:pt x="2150694" y="2365717"/>
                </a:moveTo>
                <a:lnTo>
                  <a:pt x="2739824" y="1187456"/>
                </a:lnTo>
                <a:lnTo>
                  <a:pt x="2741244" y="1190294"/>
                </a:lnTo>
                <a:lnTo>
                  <a:pt x="2752610" y="1190294"/>
                </a:lnTo>
                <a:lnTo>
                  <a:pt x="2166658" y="2362212"/>
                </a:lnTo>
                <a:lnTo>
                  <a:pt x="2156383" y="2362212"/>
                </a:lnTo>
                <a:lnTo>
                  <a:pt x="2150694" y="2365717"/>
                </a:lnTo>
                <a:close/>
              </a:path>
              <a:path w="2754630" h="2375535">
                <a:moveTo>
                  <a:pt x="603338" y="2365717"/>
                </a:moveTo>
                <a:lnTo>
                  <a:pt x="597662" y="2362212"/>
                </a:lnTo>
                <a:lnTo>
                  <a:pt x="601586" y="2362212"/>
                </a:lnTo>
                <a:lnTo>
                  <a:pt x="603338" y="2365717"/>
                </a:lnTo>
                <a:close/>
              </a:path>
              <a:path w="2754630" h="2375535">
                <a:moveTo>
                  <a:pt x="2150694" y="2365717"/>
                </a:moveTo>
                <a:lnTo>
                  <a:pt x="603338" y="2365717"/>
                </a:lnTo>
                <a:lnTo>
                  <a:pt x="601586" y="2362212"/>
                </a:lnTo>
                <a:lnTo>
                  <a:pt x="2152446" y="2362212"/>
                </a:lnTo>
                <a:lnTo>
                  <a:pt x="2150694" y="2365717"/>
                </a:lnTo>
                <a:close/>
              </a:path>
              <a:path w="2754630" h="2375535">
                <a:moveTo>
                  <a:pt x="2164905" y="2365717"/>
                </a:moveTo>
                <a:lnTo>
                  <a:pt x="2150694" y="2365717"/>
                </a:lnTo>
                <a:lnTo>
                  <a:pt x="2156383" y="2362212"/>
                </a:lnTo>
                <a:lnTo>
                  <a:pt x="2166658" y="2362212"/>
                </a:lnTo>
                <a:lnTo>
                  <a:pt x="2164905" y="23657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21407" y="5236464"/>
            <a:ext cx="321945" cy="276225"/>
          </a:xfrm>
          <a:custGeom>
            <a:avLst/>
            <a:gdLst/>
            <a:ahLst/>
            <a:cxnLst/>
            <a:rect l="l" t="t" r="r" b="b"/>
            <a:pathLst>
              <a:path w="321944" h="276225">
                <a:moveTo>
                  <a:pt x="252984" y="275844"/>
                </a:moveTo>
                <a:lnTo>
                  <a:pt x="70104" y="275844"/>
                </a:lnTo>
                <a:lnTo>
                  <a:pt x="0" y="138684"/>
                </a:lnTo>
                <a:lnTo>
                  <a:pt x="70104" y="0"/>
                </a:lnTo>
                <a:lnTo>
                  <a:pt x="252984" y="0"/>
                </a:lnTo>
                <a:lnTo>
                  <a:pt x="321564" y="138684"/>
                </a:lnTo>
                <a:lnTo>
                  <a:pt x="252984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15035" y="5230228"/>
            <a:ext cx="335280" cy="289560"/>
          </a:xfrm>
          <a:custGeom>
            <a:avLst/>
            <a:gdLst/>
            <a:ahLst/>
            <a:cxnLst/>
            <a:rect l="l" t="t" r="r" b="b"/>
            <a:pathLst>
              <a:path w="335280" h="289560">
                <a:moveTo>
                  <a:pt x="262683" y="289178"/>
                </a:moveTo>
                <a:lnTo>
                  <a:pt x="72285" y="289178"/>
                </a:lnTo>
                <a:lnTo>
                  <a:pt x="0" y="144583"/>
                </a:lnTo>
                <a:lnTo>
                  <a:pt x="72285" y="0"/>
                </a:lnTo>
                <a:lnTo>
                  <a:pt x="262683" y="0"/>
                </a:lnTo>
                <a:lnTo>
                  <a:pt x="267280" y="9194"/>
                </a:lnTo>
                <a:lnTo>
                  <a:pt x="81886" y="9194"/>
                </a:lnTo>
                <a:lnTo>
                  <a:pt x="76209" y="12700"/>
                </a:lnTo>
                <a:lnTo>
                  <a:pt x="80133" y="12700"/>
                </a:lnTo>
                <a:lnTo>
                  <a:pt x="15611" y="141744"/>
                </a:lnTo>
                <a:lnTo>
                  <a:pt x="12773" y="141744"/>
                </a:lnTo>
                <a:lnTo>
                  <a:pt x="12773" y="147421"/>
                </a:lnTo>
                <a:lnTo>
                  <a:pt x="15611" y="147421"/>
                </a:lnTo>
                <a:lnTo>
                  <a:pt x="80134" y="276478"/>
                </a:lnTo>
                <a:lnTo>
                  <a:pt x="76209" y="276478"/>
                </a:lnTo>
                <a:lnTo>
                  <a:pt x="81886" y="279984"/>
                </a:lnTo>
                <a:lnTo>
                  <a:pt x="267280" y="279984"/>
                </a:lnTo>
                <a:lnTo>
                  <a:pt x="262683" y="289178"/>
                </a:lnTo>
                <a:close/>
              </a:path>
              <a:path w="335280" h="289560">
                <a:moveTo>
                  <a:pt x="80133" y="12700"/>
                </a:moveTo>
                <a:lnTo>
                  <a:pt x="76209" y="12700"/>
                </a:lnTo>
                <a:lnTo>
                  <a:pt x="81886" y="9194"/>
                </a:lnTo>
                <a:lnTo>
                  <a:pt x="80133" y="12700"/>
                </a:lnTo>
                <a:close/>
              </a:path>
              <a:path w="335280" h="289560">
                <a:moveTo>
                  <a:pt x="254835" y="12700"/>
                </a:moveTo>
                <a:lnTo>
                  <a:pt x="80133" y="12700"/>
                </a:lnTo>
                <a:lnTo>
                  <a:pt x="81886" y="9194"/>
                </a:lnTo>
                <a:lnTo>
                  <a:pt x="253082" y="9194"/>
                </a:lnTo>
                <a:lnTo>
                  <a:pt x="254835" y="12700"/>
                </a:lnTo>
                <a:close/>
              </a:path>
              <a:path w="335280" h="289560">
                <a:moveTo>
                  <a:pt x="320776" y="144583"/>
                </a:moveTo>
                <a:lnTo>
                  <a:pt x="253082" y="9194"/>
                </a:lnTo>
                <a:lnTo>
                  <a:pt x="258759" y="12700"/>
                </a:lnTo>
                <a:lnTo>
                  <a:pt x="269033" y="12700"/>
                </a:lnTo>
                <a:lnTo>
                  <a:pt x="333549" y="141744"/>
                </a:lnTo>
                <a:lnTo>
                  <a:pt x="322195" y="141744"/>
                </a:lnTo>
                <a:lnTo>
                  <a:pt x="320776" y="144583"/>
                </a:lnTo>
                <a:close/>
              </a:path>
              <a:path w="335280" h="289560">
                <a:moveTo>
                  <a:pt x="269033" y="12700"/>
                </a:moveTo>
                <a:lnTo>
                  <a:pt x="258759" y="12700"/>
                </a:lnTo>
                <a:lnTo>
                  <a:pt x="253082" y="9194"/>
                </a:lnTo>
                <a:lnTo>
                  <a:pt x="267280" y="9194"/>
                </a:lnTo>
                <a:lnTo>
                  <a:pt x="269033" y="12700"/>
                </a:lnTo>
                <a:close/>
              </a:path>
              <a:path w="335280" h="289560">
                <a:moveTo>
                  <a:pt x="12773" y="147421"/>
                </a:moveTo>
                <a:lnTo>
                  <a:pt x="12773" y="141744"/>
                </a:lnTo>
                <a:lnTo>
                  <a:pt x="14189" y="144589"/>
                </a:lnTo>
                <a:lnTo>
                  <a:pt x="12773" y="147421"/>
                </a:lnTo>
                <a:close/>
              </a:path>
              <a:path w="335280" h="289560">
                <a:moveTo>
                  <a:pt x="14192" y="144583"/>
                </a:moveTo>
                <a:lnTo>
                  <a:pt x="12773" y="141744"/>
                </a:lnTo>
                <a:lnTo>
                  <a:pt x="15611" y="141744"/>
                </a:lnTo>
                <a:lnTo>
                  <a:pt x="14192" y="144583"/>
                </a:lnTo>
                <a:close/>
              </a:path>
              <a:path w="335280" h="289560">
                <a:moveTo>
                  <a:pt x="322195" y="147421"/>
                </a:moveTo>
                <a:lnTo>
                  <a:pt x="320776" y="144583"/>
                </a:lnTo>
                <a:lnTo>
                  <a:pt x="322195" y="141744"/>
                </a:lnTo>
                <a:lnTo>
                  <a:pt x="322195" y="147421"/>
                </a:lnTo>
                <a:close/>
              </a:path>
              <a:path w="335280" h="289560">
                <a:moveTo>
                  <a:pt x="333556" y="147421"/>
                </a:moveTo>
                <a:lnTo>
                  <a:pt x="322195" y="147421"/>
                </a:lnTo>
                <a:lnTo>
                  <a:pt x="322195" y="141744"/>
                </a:lnTo>
                <a:lnTo>
                  <a:pt x="333549" y="141744"/>
                </a:lnTo>
                <a:lnTo>
                  <a:pt x="334972" y="144589"/>
                </a:lnTo>
                <a:lnTo>
                  <a:pt x="333556" y="147421"/>
                </a:lnTo>
                <a:close/>
              </a:path>
              <a:path w="335280" h="289560">
                <a:moveTo>
                  <a:pt x="15611" y="147421"/>
                </a:moveTo>
                <a:lnTo>
                  <a:pt x="12773" y="147421"/>
                </a:lnTo>
                <a:lnTo>
                  <a:pt x="14192" y="144583"/>
                </a:lnTo>
                <a:lnTo>
                  <a:pt x="15611" y="147421"/>
                </a:lnTo>
                <a:close/>
              </a:path>
              <a:path w="335280" h="289560">
                <a:moveTo>
                  <a:pt x="253082" y="279984"/>
                </a:moveTo>
                <a:lnTo>
                  <a:pt x="320776" y="144583"/>
                </a:lnTo>
                <a:lnTo>
                  <a:pt x="322195" y="147421"/>
                </a:lnTo>
                <a:lnTo>
                  <a:pt x="333556" y="147421"/>
                </a:lnTo>
                <a:lnTo>
                  <a:pt x="269033" y="276478"/>
                </a:lnTo>
                <a:lnTo>
                  <a:pt x="258759" y="276478"/>
                </a:lnTo>
                <a:lnTo>
                  <a:pt x="253082" y="279984"/>
                </a:lnTo>
                <a:close/>
              </a:path>
              <a:path w="335280" h="289560">
                <a:moveTo>
                  <a:pt x="81886" y="279984"/>
                </a:moveTo>
                <a:lnTo>
                  <a:pt x="76209" y="276478"/>
                </a:lnTo>
                <a:lnTo>
                  <a:pt x="80134" y="276478"/>
                </a:lnTo>
                <a:lnTo>
                  <a:pt x="81886" y="279984"/>
                </a:lnTo>
                <a:close/>
              </a:path>
              <a:path w="335280" h="289560">
                <a:moveTo>
                  <a:pt x="253082" y="279984"/>
                </a:moveTo>
                <a:lnTo>
                  <a:pt x="81886" y="279984"/>
                </a:lnTo>
                <a:lnTo>
                  <a:pt x="80134" y="276478"/>
                </a:lnTo>
                <a:lnTo>
                  <a:pt x="254834" y="276478"/>
                </a:lnTo>
                <a:lnTo>
                  <a:pt x="253082" y="279984"/>
                </a:lnTo>
                <a:close/>
              </a:path>
              <a:path w="335280" h="289560">
                <a:moveTo>
                  <a:pt x="267280" y="279984"/>
                </a:moveTo>
                <a:lnTo>
                  <a:pt x="253082" y="279984"/>
                </a:lnTo>
                <a:lnTo>
                  <a:pt x="258759" y="276478"/>
                </a:lnTo>
                <a:lnTo>
                  <a:pt x="269033" y="276478"/>
                </a:lnTo>
                <a:lnTo>
                  <a:pt x="267280" y="27998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33188" y="3157727"/>
            <a:ext cx="2740660" cy="2362200"/>
          </a:xfrm>
          <a:custGeom>
            <a:avLst/>
            <a:gdLst/>
            <a:ahLst/>
            <a:cxnLst/>
            <a:rect l="l" t="t" r="r" b="b"/>
            <a:pathLst>
              <a:path w="2740659" h="2362200">
                <a:moveTo>
                  <a:pt x="2148840" y="2362200"/>
                </a:moveTo>
                <a:lnTo>
                  <a:pt x="589788" y="2362200"/>
                </a:lnTo>
                <a:lnTo>
                  <a:pt x="0" y="1181100"/>
                </a:lnTo>
                <a:lnTo>
                  <a:pt x="589788" y="0"/>
                </a:lnTo>
                <a:lnTo>
                  <a:pt x="2148840" y="0"/>
                </a:lnTo>
                <a:lnTo>
                  <a:pt x="2740152" y="1181100"/>
                </a:lnTo>
                <a:lnTo>
                  <a:pt x="2148840" y="23622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26025" y="3151987"/>
            <a:ext cx="2754630" cy="2374900"/>
          </a:xfrm>
          <a:custGeom>
            <a:avLst/>
            <a:gdLst/>
            <a:ahLst/>
            <a:cxnLst/>
            <a:rect l="l" t="t" r="r" b="b"/>
            <a:pathLst>
              <a:path w="2754629" h="2374900">
                <a:moveTo>
                  <a:pt x="2160308" y="2374900"/>
                </a:moveTo>
                <a:lnTo>
                  <a:pt x="593737" y="2374900"/>
                </a:lnTo>
                <a:lnTo>
                  <a:pt x="0" y="1187450"/>
                </a:lnTo>
                <a:lnTo>
                  <a:pt x="593737" y="0"/>
                </a:lnTo>
                <a:lnTo>
                  <a:pt x="2160308" y="0"/>
                </a:lnTo>
                <a:lnTo>
                  <a:pt x="2164899" y="9182"/>
                </a:lnTo>
                <a:lnTo>
                  <a:pt x="603338" y="9182"/>
                </a:lnTo>
                <a:lnTo>
                  <a:pt x="597662" y="12700"/>
                </a:lnTo>
                <a:lnTo>
                  <a:pt x="601579" y="12700"/>
                </a:lnTo>
                <a:lnTo>
                  <a:pt x="15633" y="1184605"/>
                </a:lnTo>
                <a:lnTo>
                  <a:pt x="12788" y="1184605"/>
                </a:lnTo>
                <a:lnTo>
                  <a:pt x="12788" y="1190294"/>
                </a:lnTo>
                <a:lnTo>
                  <a:pt x="15633" y="1190294"/>
                </a:lnTo>
                <a:lnTo>
                  <a:pt x="601579" y="2362200"/>
                </a:lnTo>
                <a:lnTo>
                  <a:pt x="597662" y="2362200"/>
                </a:lnTo>
                <a:lnTo>
                  <a:pt x="603338" y="2365717"/>
                </a:lnTo>
                <a:lnTo>
                  <a:pt x="2164899" y="2365717"/>
                </a:lnTo>
                <a:lnTo>
                  <a:pt x="2160308" y="2374900"/>
                </a:lnTo>
                <a:close/>
              </a:path>
              <a:path w="2754629" h="2374900">
                <a:moveTo>
                  <a:pt x="601579" y="12700"/>
                </a:moveTo>
                <a:lnTo>
                  <a:pt x="597662" y="12700"/>
                </a:lnTo>
                <a:lnTo>
                  <a:pt x="603338" y="9182"/>
                </a:lnTo>
                <a:lnTo>
                  <a:pt x="601579" y="12700"/>
                </a:lnTo>
                <a:close/>
              </a:path>
              <a:path w="2754629" h="2374900">
                <a:moveTo>
                  <a:pt x="2152453" y="12700"/>
                </a:moveTo>
                <a:lnTo>
                  <a:pt x="601579" y="12700"/>
                </a:lnTo>
                <a:lnTo>
                  <a:pt x="603338" y="9182"/>
                </a:lnTo>
                <a:lnTo>
                  <a:pt x="2150694" y="9182"/>
                </a:lnTo>
                <a:lnTo>
                  <a:pt x="2152453" y="12700"/>
                </a:lnTo>
                <a:close/>
              </a:path>
              <a:path w="2754629" h="2374900">
                <a:moveTo>
                  <a:pt x="2739834" y="1187450"/>
                </a:moveTo>
                <a:lnTo>
                  <a:pt x="2150694" y="9182"/>
                </a:lnTo>
                <a:lnTo>
                  <a:pt x="2156383" y="12700"/>
                </a:lnTo>
                <a:lnTo>
                  <a:pt x="2166658" y="12700"/>
                </a:lnTo>
                <a:lnTo>
                  <a:pt x="2752610" y="1184605"/>
                </a:lnTo>
                <a:lnTo>
                  <a:pt x="2741256" y="1184605"/>
                </a:lnTo>
                <a:lnTo>
                  <a:pt x="2739834" y="1187450"/>
                </a:lnTo>
                <a:close/>
              </a:path>
              <a:path w="2754629" h="2374900">
                <a:moveTo>
                  <a:pt x="2166658" y="12700"/>
                </a:moveTo>
                <a:lnTo>
                  <a:pt x="2156383" y="12700"/>
                </a:lnTo>
                <a:lnTo>
                  <a:pt x="2150694" y="9182"/>
                </a:lnTo>
                <a:lnTo>
                  <a:pt x="2164899" y="9182"/>
                </a:lnTo>
                <a:lnTo>
                  <a:pt x="2166658" y="12700"/>
                </a:lnTo>
                <a:close/>
              </a:path>
              <a:path w="2754629" h="2374900">
                <a:moveTo>
                  <a:pt x="12788" y="1190294"/>
                </a:moveTo>
                <a:lnTo>
                  <a:pt x="12788" y="1184605"/>
                </a:lnTo>
                <a:lnTo>
                  <a:pt x="14211" y="1187450"/>
                </a:lnTo>
                <a:lnTo>
                  <a:pt x="12788" y="1190294"/>
                </a:lnTo>
                <a:close/>
              </a:path>
              <a:path w="2754629" h="2374900">
                <a:moveTo>
                  <a:pt x="14211" y="1187450"/>
                </a:moveTo>
                <a:lnTo>
                  <a:pt x="12788" y="1184605"/>
                </a:lnTo>
                <a:lnTo>
                  <a:pt x="15633" y="1184605"/>
                </a:lnTo>
                <a:lnTo>
                  <a:pt x="14211" y="1187450"/>
                </a:lnTo>
                <a:close/>
              </a:path>
              <a:path w="2754629" h="2374900">
                <a:moveTo>
                  <a:pt x="2741256" y="1190294"/>
                </a:moveTo>
                <a:lnTo>
                  <a:pt x="2739834" y="1187450"/>
                </a:lnTo>
                <a:lnTo>
                  <a:pt x="2741256" y="1184605"/>
                </a:lnTo>
                <a:lnTo>
                  <a:pt x="2741256" y="1190294"/>
                </a:lnTo>
                <a:close/>
              </a:path>
              <a:path w="2754629" h="2374900">
                <a:moveTo>
                  <a:pt x="2752610" y="1190294"/>
                </a:moveTo>
                <a:lnTo>
                  <a:pt x="2741256" y="1190294"/>
                </a:lnTo>
                <a:lnTo>
                  <a:pt x="2741256" y="1184605"/>
                </a:lnTo>
                <a:lnTo>
                  <a:pt x="2752610" y="1184605"/>
                </a:lnTo>
                <a:lnTo>
                  <a:pt x="2754033" y="1187450"/>
                </a:lnTo>
                <a:lnTo>
                  <a:pt x="2752610" y="1190294"/>
                </a:lnTo>
                <a:close/>
              </a:path>
              <a:path w="2754629" h="2374900">
                <a:moveTo>
                  <a:pt x="15633" y="1190294"/>
                </a:moveTo>
                <a:lnTo>
                  <a:pt x="12788" y="1190294"/>
                </a:lnTo>
                <a:lnTo>
                  <a:pt x="14211" y="1187450"/>
                </a:lnTo>
                <a:lnTo>
                  <a:pt x="15633" y="1190294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2739834" y="1187450"/>
                </a:lnTo>
                <a:lnTo>
                  <a:pt x="2741256" y="1190294"/>
                </a:lnTo>
                <a:lnTo>
                  <a:pt x="2752610" y="1190294"/>
                </a:lnTo>
                <a:lnTo>
                  <a:pt x="2166658" y="2362200"/>
                </a:lnTo>
                <a:lnTo>
                  <a:pt x="2156383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603338" y="2365717"/>
                </a:moveTo>
                <a:lnTo>
                  <a:pt x="597662" y="2362200"/>
                </a:lnTo>
                <a:lnTo>
                  <a:pt x="601579" y="2362200"/>
                </a:lnTo>
                <a:lnTo>
                  <a:pt x="603338" y="2365717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603338" y="2365717"/>
                </a:lnTo>
                <a:lnTo>
                  <a:pt x="601579" y="2362200"/>
                </a:lnTo>
                <a:lnTo>
                  <a:pt x="2152453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2164899" y="2365717"/>
                </a:moveTo>
                <a:lnTo>
                  <a:pt x="2150694" y="2365717"/>
                </a:lnTo>
                <a:lnTo>
                  <a:pt x="2156383" y="2362200"/>
                </a:lnTo>
                <a:lnTo>
                  <a:pt x="2166658" y="2362200"/>
                </a:lnTo>
                <a:lnTo>
                  <a:pt x="2164899" y="23657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469420" y="3543947"/>
            <a:ext cx="1666239" cy="1548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2018</a:t>
            </a:r>
            <a:r>
              <a:rPr sz="25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成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2500">
              <a:latin typeface="微软雅黑" panose="020B0503020204020204" charset="-122"/>
              <a:cs typeface="微软雅黑" panose="020B0503020204020204" charset="-122"/>
            </a:endParaRPr>
          </a:p>
          <a:p>
            <a:pPr marL="38735" marR="32385" algn="just">
              <a:lnSpc>
                <a:spcPct val="100000"/>
              </a:lnSpc>
            </a:pP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柳州美桥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 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车传动系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统 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有限公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2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06183" y="5205984"/>
            <a:ext cx="320040" cy="276225"/>
          </a:xfrm>
          <a:custGeom>
            <a:avLst/>
            <a:gdLst/>
            <a:ahLst/>
            <a:cxnLst/>
            <a:rect l="l" t="t" r="r" b="b"/>
            <a:pathLst>
              <a:path w="320040" h="276225">
                <a:moveTo>
                  <a:pt x="251460" y="275843"/>
                </a:moveTo>
                <a:lnTo>
                  <a:pt x="68580" y="275843"/>
                </a:lnTo>
                <a:lnTo>
                  <a:pt x="0" y="138683"/>
                </a:lnTo>
                <a:lnTo>
                  <a:pt x="68580" y="0"/>
                </a:lnTo>
                <a:lnTo>
                  <a:pt x="251460" y="0"/>
                </a:lnTo>
                <a:lnTo>
                  <a:pt x="320040" y="138683"/>
                </a:lnTo>
                <a:lnTo>
                  <a:pt x="251460" y="2758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99062" y="5199646"/>
            <a:ext cx="335280" cy="289560"/>
          </a:xfrm>
          <a:custGeom>
            <a:avLst/>
            <a:gdLst/>
            <a:ahLst/>
            <a:cxnLst/>
            <a:rect l="l" t="t" r="r" b="b"/>
            <a:pathLst>
              <a:path w="335279" h="289560">
                <a:moveTo>
                  <a:pt x="262683" y="289178"/>
                </a:moveTo>
                <a:lnTo>
                  <a:pt x="72285" y="289178"/>
                </a:lnTo>
                <a:lnTo>
                  <a:pt x="0" y="144583"/>
                </a:lnTo>
                <a:lnTo>
                  <a:pt x="72285" y="0"/>
                </a:lnTo>
                <a:lnTo>
                  <a:pt x="262683" y="0"/>
                </a:lnTo>
                <a:lnTo>
                  <a:pt x="267280" y="9194"/>
                </a:lnTo>
                <a:lnTo>
                  <a:pt x="81899" y="9194"/>
                </a:lnTo>
                <a:lnTo>
                  <a:pt x="76209" y="12700"/>
                </a:lnTo>
                <a:lnTo>
                  <a:pt x="80146" y="12700"/>
                </a:lnTo>
                <a:lnTo>
                  <a:pt x="15612" y="141744"/>
                </a:lnTo>
                <a:lnTo>
                  <a:pt x="12773" y="141744"/>
                </a:lnTo>
                <a:lnTo>
                  <a:pt x="12773" y="147421"/>
                </a:lnTo>
                <a:lnTo>
                  <a:pt x="15611" y="147421"/>
                </a:lnTo>
                <a:lnTo>
                  <a:pt x="80146" y="276478"/>
                </a:lnTo>
                <a:lnTo>
                  <a:pt x="76209" y="276478"/>
                </a:lnTo>
                <a:lnTo>
                  <a:pt x="81899" y="279984"/>
                </a:lnTo>
                <a:lnTo>
                  <a:pt x="267280" y="279984"/>
                </a:lnTo>
                <a:lnTo>
                  <a:pt x="262683" y="289178"/>
                </a:lnTo>
                <a:close/>
              </a:path>
              <a:path w="335279" h="289560">
                <a:moveTo>
                  <a:pt x="80146" y="12700"/>
                </a:moveTo>
                <a:lnTo>
                  <a:pt x="76209" y="12700"/>
                </a:lnTo>
                <a:lnTo>
                  <a:pt x="81899" y="9194"/>
                </a:lnTo>
                <a:lnTo>
                  <a:pt x="80146" y="12700"/>
                </a:lnTo>
                <a:close/>
              </a:path>
              <a:path w="335279" h="289560">
                <a:moveTo>
                  <a:pt x="254835" y="12700"/>
                </a:moveTo>
                <a:lnTo>
                  <a:pt x="80146" y="12700"/>
                </a:lnTo>
                <a:lnTo>
                  <a:pt x="81899" y="9194"/>
                </a:lnTo>
                <a:lnTo>
                  <a:pt x="253082" y="9194"/>
                </a:lnTo>
                <a:lnTo>
                  <a:pt x="254835" y="12700"/>
                </a:lnTo>
                <a:close/>
              </a:path>
              <a:path w="335279" h="289560">
                <a:moveTo>
                  <a:pt x="320776" y="144583"/>
                </a:moveTo>
                <a:lnTo>
                  <a:pt x="253082" y="9194"/>
                </a:lnTo>
                <a:lnTo>
                  <a:pt x="258759" y="12700"/>
                </a:lnTo>
                <a:lnTo>
                  <a:pt x="269033" y="12700"/>
                </a:lnTo>
                <a:lnTo>
                  <a:pt x="333549" y="141744"/>
                </a:lnTo>
                <a:lnTo>
                  <a:pt x="322195" y="141744"/>
                </a:lnTo>
                <a:lnTo>
                  <a:pt x="320776" y="144583"/>
                </a:lnTo>
                <a:close/>
              </a:path>
              <a:path w="335279" h="289560">
                <a:moveTo>
                  <a:pt x="269033" y="12700"/>
                </a:moveTo>
                <a:lnTo>
                  <a:pt x="258759" y="12700"/>
                </a:lnTo>
                <a:lnTo>
                  <a:pt x="253082" y="9194"/>
                </a:lnTo>
                <a:lnTo>
                  <a:pt x="267280" y="9194"/>
                </a:lnTo>
                <a:lnTo>
                  <a:pt x="269033" y="12700"/>
                </a:lnTo>
                <a:close/>
              </a:path>
              <a:path w="335279" h="289560">
                <a:moveTo>
                  <a:pt x="12773" y="147421"/>
                </a:moveTo>
                <a:lnTo>
                  <a:pt x="12773" y="141744"/>
                </a:lnTo>
                <a:lnTo>
                  <a:pt x="14189" y="144589"/>
                </a:lnTo>
                <a:lnTo>
                  <a:pt x="12773" y="147421"/>
                </a:lnTo>
                <a:close/>
              </a:path>
              <a:path w="335279" h="289560">
                <a:moveTo>
                  <a:pt x="14192" y="144583"/>
                </a:moveTo>
                <a:lnTo>
                  <a:pt x="12773" y="141744"/>
                </a:lnTo>
                <a:lnTo>
                  <a:pt x="15612" y="141744"/>
                </a:lnTo>
                <a:lnTo>
                  <a:pt x="14192" y="144583"/>
                </a:lnTo>
                <a:close/>
              </a:path>
              <a:path w="335279" h="289560">
                <a:moveTo>
                  <a:pt x="322195" y="147421"/>
                </a:moveTo>
                <a:lnTo>
                  <a:pt x="320776" y="144583"/>
                </a:lnTo>
                <a:lnTo>
                  <a:pt x="322195" y="141744"/>
                </a:lnTo>
                <a:lnTo>
                  <a:pt x="322195" y="147421"/>
                </a:lnTo>
                <a:close/>
              </a:path>
              <a:path w="335279" h="289560">
                <a:moveTo>
                  <a:pt x="333556" y="147421"/>
                </a:moveTo>
                <a:lnTo>
                  <a:pt x="322195" y="147421"/>
                </a:lnTo>
                <a:lnTo>
                  <a:pt x="322195" y="141744"/>
                </a:lnTo>
                <a:lnTo>
                  <a:pt x="333549" y="141744"/>
                </a:lnTo>
                <a:lnTo>
                  <a:pt x="334972" y="144589"/>
                </a:lnTo>
                <a:lnTo>
                  <a:pt x="333556" y="147421"/>
                </a:lnTo>
                <a:close/>
              </a:path>
              <a:path w="335279" h="289560">
                <a:moveTo>
                  <a:pt x="15611" y="147421"/>
                </a:moveTo>
                <a:lnTo>
                  <a:pt x="12773" y="147421"/>
                </a:lnTo>
                <a:lnTo>
                  <a:pt x="14192" y="144583"/>
                </a:lnTo>
                <a:lnTo>
                  <a:pt x="15611" y="147421"/>
                </a:lnTo>
                <a:close/>
              </a:path>
              <a:path w="335279" h="289560">
                <a:moveTo>
                  <a:pt x="253082" y="279984"/>
                </a:moveTo>
                <a:lnTo>
                  <a:pt x="320776" y="144583"/>
                </a:lnTo>
                <a:lnTo>
                  <a:pt x="322195" y="147421"/>
                </a:lnTo>
                <a:lnTo>
                  <a:pt x="333556" y="147421"/>
                </a:lnTo>
                <a:lnTo>
                  <a:pt x="269033" y="276478"/>
                </a:lnTo>
                <a:lnTo>
                  <a:pt x="258759" y="276478"/>
                </a:lnTo>
                <a:lnTo>
                  <a:pt x="253082" y="279984"/>
                </a:lnTo>
                <a:close/>
              </a:path>
              <a:path w="335279" h="289560">
                <a:moveTo>
                  <a:pt x="81899" y="279984"/>
                </a:moveTo>
                <a:lnTo>
                  <a:pt x="76209" y="276478"/>
                </a:lnTo>
                <a:lnTo>
                  <a:pt x="80146" y="276478"/>
                </a:lnTo>
                <a:lnTo>
                  <a:pt x="81899" y="279984"/>
                </a:lnTo>
                <a:close/>
              </a:path>
              <a:path w="335279" h="289560">
                <a:moveTo>
                  <a:pt x="253082" y="279984"/>
                </a:moveTo>
                <a:lnTo>
                  <a:pt x="81899" y="279984"/>
                </a:lnTo>
                <a:lnTo>
                  <a:pt x="80146" y="276478"/>
                </a:lnTo>
                <a:lnTo>
                  <a:pt x="254834" y="276478"/>
                </a:lnTo>
                <a:lnTo>
                  <a:pt x="253082" y="279984"/>
                </a:lnTo>
                <a:close/>
              </a:path>
              <a:path w="335279" h="289560">
                <a:moveTo>
                  <a:pt x="267280" y="279984"/>
                </a:moveTo>
                <a:lnTo>
                  <a:pt x="253082" y="279984"/>
                </a:lnTo>
                <a:lnTo>
                  <a:pt x="258759" y="276478"/>
                </a:lnTo>
                <a:lnTo>
                  <a:pt x="269033" y="276478"/>
                </a:lnTo>
                <a:lnTo>
                  <a:pt x="267280" y="27998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267956" y="4455198"/>
            <a:ext cx="2738628" cy="23616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260246" y="4448860"/>
            <a:ext cx="2754630" cy="2374900"/>
          </a:xfrm>
          <a:custGeom>
            <a:avLst/>
            <a:gdLst/>
            <a:ahLst/>
            <a:cxnLst/>
            <a:rect l="l" t="t" r="r" b="b"/>
            <a:pathLst>
              <a:path w="2754629" h="2374900">
                <a:moveTo>
                  <a:pt x="2160295" y="2374900"/>
                </a:moveTo>
                <a:lnTo>
                  <a:pt x="593725" y="2374900"/>
                </a:lnTo>
                <a:lnTo>
                  <a:pt x="0" y="1187450"/>
                </a:lnTo>
                <a:lnTo>
                  <a:pt x="593725" y="0"/>
                </a:lnTo>
                <a:lnTo>
                  <a:pt x="2160295" y="0"/>
                </a:lnTo>
                <a:lnTo>
                  <a:pt x="2164886" y="9182"/>
                </a:lnTo>
                <a:lnTo>
                  <a:pt x="603326" y="9182"/>
                </a:lnTo>
                <a:lnTo>
                  <a:pt x="597649" y="12700"/>
                </a:lnTo>
                <a:lnTo>
                  <a:pt x="601567" y="12700"/>
                </a:lnTo>
                <a:lnTo>
                  <a:pt x="15620" y="1184605"/>
                </a:lnTo>
                <a:lnTo>
                  <a:pt x="12776" y="1184605"/>
                </a:lnTo>
                <a:lnTo>
                  <a:pt x="12776" y="1190294"/>
                </a:lnTo>
                <a:lnTo>
                  <a:pt x="15620" y="1190294"/>
                </a:lnTo>
                <a:lnTo>
                  <a:pt x="601567" y="2362200"/>
                </a:lnTo>
                <a:lnTo>
                  <a:pt x="597649" y="2362200"/>
                </a:lnTo>
                <a:lnTo>
                  <a:pt x="603326" y="2365717"/>
                </a:lnTo>
                <a:lnTo>
                  <a:pt x="2164886" y="2365717"/>
                </a:lnTo>
                <a:lnTo>
                  <a:pt x="2160295" y="2374900"/>
                </a:lnTo>
                <a:close/>
              </a:path>
              <a:path w="2754629" h="2374900">
                <a:moveTo>
                  <a:pt x="601567" y="12700"/>
                </a:moveTo>
                <a:lnTo>
                  <a:pt x="597649" y="12700"/>
                </a:lnTo>
                <a:lnTo>
                  <a:pt x="603326" y="9182"/>
                </a:lnTo>
                <a:lnTo>
                  <a:pt x="601567" y="12700"/>
                </a:lnTo>
                <a:close/>
              </a:path>
              <a:path w="2754629" h="2374900">
                <a:moveTo>
                  <a:pt x="2152453" y="12700"/>
                </a:moveTo>
                <a:lnTo>
                  <a:pt x="601567" y="12700"/>
                </a:lnTo>
                <a:lnTo>
                  <a:pt x="603326" y="9182"/>
                </a:lnTo>
                <a:lnTo>
                  <a:pt x="2150694" y="9182"/>
                </a:lnTo>
                <a:lnTo>
                  <a:pt x="2152453" y="12700"/>
                </a:lnTo>
                <a:close/>
              </a:path>
              <a:path w="2754629" h="2374900">
                <a:moveTo>
                  <a:pt x="2739821" y="1187450"/>
                </a:moveTo>
                <a:lnTo>
                  <a:pt x="2150694" y="9182"/>
                </a:lnTo>
                <a:lnTo>
                  <a:pt x="2156371" y="12700"/>
                </a:lnTo>
                <a:lnTo>
                  <a:pt x="2166645" y="12700"/>
                </a:lnTo>
                <a:lnTo>
                  <a:pt x="2752598" y="1184605"/>
                </a:lnTo>
                <a:lnTo>
                  <a:pt x="2741244" y="1184605"/>
                </a:lnTo>
                <a:lnTo>
                  <a:pt x="2739821" y="1187450"/>
                </a:lnTo>
                <a:close/>
              </a:path>
              <a:path w="2754629" h="2374900">
                <a:moveTo>
                  <a:pt x="2166645" y="12700"/>
                </a:moveTo>
                <a:lnTo>
                  <a:pt x="2156371" y="12700"/>
                </a:lnTo>
                <a:lnTo>
                  <a:pt x="2150694" y="9182"/>
                </a:lnTo>
                <a:lnTo>
                  <a:pt x="2164886" y="9182"/>
                </a:lnTo>
                <a:lnTo>
                  <a:pt x="2166645" y="12700"/>
                </a:lnTo>
                <a:close/>
              </a:path>
              <a:path w="2754629" h="2374900">
                <a:moveTo>
                  <a:pt x="12776" y="1190294"/>
                </a:moveTo>
                <a:lnTo>
                  <a:pt x="12776" y="1184605"/>
                </a:lnTo>
                <a:lnTo>
                  <a:pt x="14198" y="1187450"/>
                </a:lnTo>
                <a:lnTo>
                  <a:pt x="12776" y="1190294"/>
                </a:lnTo>
                <a:close/>
              </a:path>
              <a:path w="2754629" h="2374900">
                <a:moveTo>
                  <a:pt x="14198" y="1187450"/>
                </a:moveTo>
                <a:lnTo>
                  <a:pt x="12776" y="1184605"/>
                </a:lnTo>
                <a:lnTo>
                  <a:pt x="15620" y="1184605"/>
                </a:lnTo>
                <a:lnTo>
                  <a:pt x="14198" y="1187450"/>
                </a:lnTo>
                <a:close/>
              </a:path>
              <a:path w="2754629" h="2374900">
                <a:moveTo>
                  <a:pt x="2741244" y="1190294"/>
                </a:moveTo>
                <a:lnTo>
                  <a:pt x="2739821" y="1187450"/>
                </a:lnTo>
                <a:lnTo>
                  <a:pt x="2741244" y="1184605"/>
                </a:lnTo>
                <a:lnTo>
                  <a:pt x="2741244" y="1190294"/>
                </a:lnTo>
                <a:close/>
              </a:path>
              <a:path w="2754629" h="2374900">
                <a:moveTo>
                  <a:pt x="2752598" y="1190294"/>
                </a:moveTo>
                <a:lnTo>
                  <a:pt x="2741244" y="1190294"/>
                </a:lnTo>
                <a:lnTo>
                  <a:pt x="2741244" y="1184605"/>
                </a:lnTo>
                <a:lnTo>
                  <a:pt x="2752598" y="1184605"/>
                </a:lnTo>
                <a:lnTo>
                  <a:pt x="2754020" y="1187450"/>
                </a:lnTo>
                <a:lnTo>
                  <a:pt x="2752598" y="1190294"/>
                </a:lnTo>
                <a:close/>
              </a:path>
              <a:path w="2754629" h="2374900">
                <a:moveTo>
                  <a:pt x="15620" y="1190294"/>
                </a:moveTo>
                <a:lnTo>
                  <a:pt x="12776" y="1190294"/>
                </a:lnTo>
                <a:lnTo>
                  <a:pt x="14198" y="1187450"/>
                </a:lnTo>
                <a:lnTo>
                  <a:pt x="15620" y="1190294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2739821" y="1187450"/>
                </a:lnTo>
                <a:lnTo>
                  <a:pt x="2741244" y="1190294"/>
                </a:lnTo>
                <a:lnTo>
                  <a:pt x="2752598" y="1190294"/>
                </a:lnTo>
                <a:lnTo>
                  <a:pt x="2166645" y="2362200"/>
                </a:lnTo>
                <a:lnTo>
                  <a:pt x="2156371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603326" y="2365717"/>
                </a:moveTo>
                <a:lnTo>
                  <a:pt x="597649" y="2362200"/>
                </a:lnTo>
                <a:lnTo>
                  <a:pt x="601567" y="2362200"/>
                </a:lnTo>
                <a:lnTo>
                  <a:pt x="603326" y="2365717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603326" y="2365717"/>
                </a:lnTo>
                <a:lnTo>
                  <a:pt x="601567" y="2362200"/>
                </a:lnTo>
                <a:lnTo>
                  <a:pt x="2152453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2164886" y="2365717"/>
                </a:moveTo>
                <a:lnTo>
                  <a:pt x="2150694" y="2365717"/>
                </a:lnTo>
                <a:lnTo>
                  <a:pt x="2156371" y="2362200"/>
                </a:lnTo>
                <a:lnTo>
                  <a:pt x="2166645" y="2362200"/>
                </a:lnTo>
                <a:lnTo>
                  <a:pt x="2164886" y="23657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338059" y="5498591"/>
            <a:ext cx="321945" cy="276225"/>
          </a:xfrm>
          <a:custGeom>
            <a:avLst/>
            <a:gdLst/>
            <a:ahLst/>
            <a:cxnLst/>
            <a:rect l="l" t="t" r="r" b="b"/>
            <a:pathLst>
              <a:path w="321945" h="276225">
                <a:moveTo>
                  <a:pt x="251460" y="275844"/>
                </a:moveTo>
                <a:lnTo>
                  <a:pt x="70104" y="275844"/>
                </a:lnTo>
                <a:lnTo>
                  <a:pt x="0" y="137160"/>
                </a:lnTo>
                <a:lnTo>
                  <a:pt x="70104" y="0"/>
                </a:lnTo>
                <a:lnTo>
                  <a:pt x="251460" y="0"/>
                </a:lnTo>
                <a:lnTo>
                  <a:pt x="321564" y="137160"/>
                </a:lnTo>
                <a:lnTo>
                  <a:pt x="25146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331417" y="5491721"/>
            <a:ext cx="335280" cy="289560"/>
          </a:xfrm>
          <a:custGeom>
            <a:avLst/>
            <a:gdLst/>
            <a:ahLst/>
            <a:cxnLst/>
            <a:rect l="l" t="t" r="r" b="b"/>
            <a:pathLst>
              <a:path w="335279" h="289560">
                <a:moveTo>
                  <a:pt x="262699" y="289179"/>
                </a:moveTo>
                <a:lnTo>
                  <a:pt x="72301" y="289179"/>
                </a:lnTo>
                <a:lnTo>
                  <a:pt x="0" y="144589"/>
                </a:lnTo>
                <a:lnTo>
                  <a:pt x="72301" y="0"/>
                </a:lnTo>
                <a:lnTo>
                  <a:pt x="262699" y="0"/>
                </a:lnTo>
                <a:lnTo>
                  <a:pt x="267296" y="9194"/>
                </a:lnTo>
                <a:lnTo>
                  <a:pt x="81902" y="9194"/>
                </a:lnTo>
                <a:lnTo>
                  <a:pt x="76225" y="12700"/>
                </a:lnTo>
                <a:lnTo>
                  <a:pt x="80149" y="12700"/>
                </a:lnTo>
                <a:lnTo>
                  <a:pt x="15633" y="141744"/>
                </a:lnTo>
                <a:lnTo>
                  <a:pt x="12788" y="141744"/>
                </a:lnTo>
                <a:lnTo>
                  <a:pt x="12788" y="147434"/>
                </a:lnTo>
                <a:lnTo>
                  <a:pt x="15633" y="147434"/>
                </a:lnTo>
                <a:lnTo>
                  <a:pt x="80149" y="276479"/>
                </a:lnTo>
                <a:lnTo>
                  <a:pt x="76225" y="276479"/>
                </a:lnTo>
                <a:lnTo>
                  <a:pt x="81902" y="279984"/>
                </a:lnTo>
                <a:lnTo>
                  <a:pt x="267296" y="279984"/>
                </a:lnTo>
                <a:lnTo>
                  <a:pt x="262699" y="289179"/>
                </a:lnTo>
                <a:close/>
              </a:path>
              <a:path w="335279" h="289560">
                <a:moveTo>
                  <a:pt x="80149" y="12700"/>
                </a:moveTo>
                <a:lnTo>
                  <a:pt x="76225" y="12700"/>
                </a:lnTo>
                <a:lnTo>
                  <a:pt x="81902" y="9194"/>
                </a:lnTo>
                <a:lnTo>
                  <a:pt x="80149" y="12700"/>
                </a:lnTo>
                <a:close/>
              </a:path>
              <a:path w="335279" h="289560">
                <a:moveTo>
                  <a:pt x="254838" y="12700"/>
                </a:moveTo>
                <a:lnTo>
                  <a:pt x="80149" y="12700"/>
                </a:lnTo>
                <a:lnTo>
                  <a:pt x="81902" y="9194"/>
                </a:lnTo>
                <a:lnTo>
                  <a:pt x="253085" y="9194"/>
                </a:lnTo>
                <a:lnTo>
                  <a:pt x="254838" y="12700"/>
                </a:lnTo>
                <a:close/>
              </a:path>
              <a:path w="335279" h="289560">
                <a:moveTo>
                  <a:pt x="320789" y="144589"/>
                </a:moveTo>
                <a:lnTo>
                  <a:pt x="253085" y="9194"/>
                </a:lnTo>
                <a:lnTo>
                  <a:pt x="258775" y="12700"/>
                </a:lnTo>
                <a:lnTo>
                  <a:pt x="269048" y="12700"/>
                </a:lnTo>
                <a:lnTo>
                  <a:pt x="333565" y="141744"/>
                </a:lnTo>
                <a:lnTo>
                  <a:pt x="322211" y="141744"/>
                </a:lnTo>
                <a:lnTo>
                  <a:pt x="320789" y="144589"/>
                </a:lnTo>
                <a:close/>
              </a:path>
              <a:path w="335279" h="289560">
                <a:moveTo>
                  <a:pt x="269048" y="12700"/>
                </a:moveTo>
                <a:lnTo>
                  <a:pt x="258775" y="12700"/>
                </a:lnTo>
                <a:lnTo>
                  <a:pt x="253085" y="9194"/>
                </a:lnTo>
                <a:lnTo>
                  <a:pt x="267296" y="9194"/>
                </a:lnTo>
                <a:lnTo>
                  <a:pt x="269048" y="12700"/>
                </a:lnTo>
                <a:close/>
              </a:path>
              <a:path w="335279" h="289560">
                <a:moveTo>
                  <a:pt x="12788" y="147434"/>
                </a:moveTo>
                <a:lnTo>
                  <a:pt x="12788" y="141744"/>
                </a:lnTo>
                <a:lnTo>
                  <a:pt x="14211" y="144589"/>
                </a:lnTo>
                <a:lnTo>
                  <a:pt x="12788" y="147434"/>
                </a:lnTo>
                <a:close/>
              </a:path>
              <a:path w="335279" h="289560">
                <a:moveTo>
                  <a:pt x="14211" y="144589"/>
                </a:moveTo>
                <a:lnTo>
                  <a:pt x="12788" y="141744"/>
                </a:lnTo>
                <a:lnTo>
                  <a:pt x="15633" y="141744"/>
                </a:lnTo>
                <a:lnTo>
                  <a:pt x="14211" y="144589"/>
                </a:lnTo>
                <a:close/>
              </a:path>
              <a:path w="335279" h="289560">
                <a:moveTo>
                  <a:pt x="322211" y="147434"/>
                </a:moveTo>
                <a:lnTo>
                  <a:pt x="320789" y="144589"/>
                </a:lnTo>
                <a:lnTo>
                  <a:pt x="322211" y="141744"/>
                </a:lnTo>
                <a:lnTo>
                  <a:pt x="322211" y="147434"/>
                </a:lnTo>
                <a:close/>
              </a:path>
              <a:path w="335279" h="289560">
                <a:moveTo>
                  <a:pt x="333565" y="147434"/>
                </a:moveTo>
                <a:lnTo>
                  <a:pt x="322211" y="147434"/>
                </a:lnTo>
                <a:lnTo>
                  <a:pt x="322211" y="141744"/>
                </a:lnTo>
                <a:lnTo>
                  <a:pt x="333565" y="141744"/>
                </a:lnTo>
                <a:lnTo>
                  <a:pt x="334987" y="144589"/>
                </a:lnTo>
                <a:lnTo>
                  <a:pt x="333565" y="147434"/>
                </a:lnTo>
                <a:close/>
              </a:path>
              <a:path w="335279" h="289560">
                <a:moveTo>
                  <a:pt x="15633" y="147434"/>
                </a:moveTo>
                <a:lnTo>
                  <a:pt x="12788" y="147434"/>
                </a:lnTo>
                <a:lnTo>
                  <a:pt x="14211" y="144589"/>
                </a:lnTo>
                <a:lnTo>
                  <a:pt x="15633" y="147434"/>
                </a:lnTo>
                <a:close/>
              </a:path>
              <a:path w="335279" h="289560">
                <a:moveTo>
                  <a:pt x="253085" y="279984"/>
                </a:moveTo>
                <a:lnTo>
                  <a:pt x="320789" y="144589"/>
                </a:lnTo>
                <a:lnTo>
                  <a:pt x="322211" y="147434"/>
                </a:lnTo>
                <a:lnTo>
                  <a:pt x="333565" y="147434"/>
                </a:lnTo>
                <a:lnTo>
                  <a:pt x="269048" y="276479"/>
                </a:lnTo>
                <a:lnTo>
                  <a:pt x="258775" y="276479"/>
                </a:lnTo>
                <a:lnTo>
                  <a:pt x="253085" y="279984"/>
                </a:lnTo>
                <a:close/>
              </a:path>
              <a:path w="335279" h="289560">
                <a:moveTo>
                  <a:pt x="81902" y="279984"/>
                </a:moveTo>
                <a:lnTo>
                  <a:pt x="76225" y="276479"/>
                </a:lnTo>
                <a:lnTo>
                  <a:pt x="80149" y="276479"/>
                </a:lnTo>
                <a:lnTo>
                  <a:pt x="81902" y="279984"/>
                </a:lnTo>
                <a:close/>
              </a:path>
              <a:path w="335279" h="289560">
                <a:moveTo>
                  <a:pt x="253085" y="279984"/>
                </a:moveTo>
                <a:lnTo>
                  <a:pt x="81902" y="279984"/>
                </a:lnTo>
                <a:lnTo>
                  <a:pt x="80149" y="276479"/>
                </a:lnTo>
                <a:lnTo>
                  <a:pt x="254838" y="276479"/>
                </a:lnTo>
                <a:lnTo>
                  <a:pt x="253085" y="279984"/>
                </a:lnTo>
                <a:close/>
              </a:path>
              <a:path w="335279" h="289560">
                <a:moveTo>
                  <a:pt x="267296" y="279984"/>
                </a:moveTo>
                <a:lnTo>
                  <a:pt x="253085" y="279984"/>
                </a:lnTo>
                <a:lnTo>
                  <a:pt x="258775" y="276479"/>
                </a:lnTo>
                <a:lnTo>
                  <a:pt x="269048" y="276479"/>
                </a:lnTo>
                <a:lnTo>
                  <a:pt x="267296" y="27998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98420" y="1866900"/>
            <a:ext cx="2740660" cy="2362200"/>
          </a:xfrm>
          <a:custGeom>
            <a:avLst/>
            <a:gdLst/>
            <a:ahLst/>
            <a:cxnLst/>
            <a:rect l="l" t="t" r="r" b="b"/>
            <a:pathLst>
              <a:path w="2740660" h="2362200">
                <a:moveTo>
                  <a:pt x="2150364" y="2362200"/>
                </a:moveTo>
                <a:lnTo>
                  <a:pt x="591312" y="2362200"/>
                </a:lnTo>
                <a:lnTo>
                  <a:pt x="0" y="1181100"/>
                </a:lnTo>
                <a:lnTo>
                  <a:pt x="591312" y="0"/>
                </a:lnTo>
                <a:lnTo>
                  <a:pt x="2150364" y="0"/>
                </a:lnTo>
                <a:lnTo>
                  <a:pt x="2740152" y="1181100"/>
                </a:lnTo>
                <a:lnTo>
                  <a:pt x="2150364" y="23622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91816" y="1860727"/>
            <a:ext cx="2754630" cy="2374900"/>
          </a:xfrm>
          <a:custGeom>
            <a:avLst/>
            <a:gdLst/>
            <a:ahLst/>
            <a:cxnLst/>
            <a:rect l="l" t="t" r="r" b="b"/>
            <a:pathLst>
              <a:path w="2754629" h="2374900">
                <a:moveTo>
                  <a:pt x="2160295" y="2374900"/>
                </a:moveTo>
                <a:lnTo>
                  <a:pt x="593725" y="2374900"/>
                </a:lnTo>
                <a:lnTo>
                  <a:pt x="0" y="1187450"/>
                </a:lnTo>
                <a:lnTo>
                  <a:pt x="593725" y="0"/>
                </a:lnTo>
                <a:lnTo>
                  <a:pt x="2160295" y="0"/>
                </a:lnTo>
                <a:lnTo>
                  <a:pt x="2164892" y="9194"/>
                </a:lnTo>
                <a:lnTo>
                  <a:pt x="603326" y="9194"/>
                </a:lnTo>
                <a:lnTo>
                  <a:pt x="597649" y="12700"/>
                </a:lnTo>
                <a:lnTo>
                  <a:pt x="601573" y="12700"/>
                </a:lnTo>
                <a:lnTo>
                  <a:pt x="15614" y="1184617"/>
                </a:lnTo>
                <a:lnTo>
                  <a:pt x="12776" y="1184617"/>
                </a:lnTo>
                <a:lnTo>
                  <a:pt x="12776" y="1190294"/>
                </a:lnTo>
                <a:lnTo>
                  <a:pt x="15614" y="1190294"/>
                </a:lnTo>
                <a:lnTo>
                  <a:pt x="601567" y="2362200"/>
                </a:lnTo>
                <a:lnTo>
                  <a:pt x="597649" y="2362200"/>
                </a:lnTo>
                <a:lnTo>
                  <a:pt x="603326" y="2365717"/>
                </a:lnTo>
                <a:lnTo>
                  <a:pt x="2164886" y="2365717"/>
                </a:lnTo>
                <a:lnTo>
                  <a:pt x="2160295" y="2374900"/>
                </a:lnTo>
                <a:close/>
              </a:path>
              <a:path w="2754629" h="2374900">
                <a:moveTo>
                  <a:pt x="601573" y="12700"/>
                </a:moveTo>
                <a:lnTo>
                  <a:pt x="597649" y="12700"/>
                </a:lnTo>
                <a:lnTo>
                  <a:pt x="603326" y="9194"/>
                </a:lnTo>
                <a:lnTo>
                  <a:pt x="601573" y="12700"/>
                </a:lnTo>
                <a:close/>
              </a:path>
              <a:path w="2754629" h="2374900">
                <a:moveTo>
                  <a:pt x="2152446" y="12700"/>
                </a:moveTo>
                <a:lnTo>
                  <a:pt x="601573" y="12700"/>
                </a:lnTo>
                <a:lnTo>
                  <a:pt x="603326" y="9194"/>
                </a:lnTo>
                <a:lnTo>
                  <a:pt x="2150694" y="9194"/>
                </a:lnTo>
                <a:lnTo>
                  <a:pt x="2152446" y="12700"/>
                </a:lnTo>
                <a:close/>
              </a:path>
              <a:path w="2754629" h="2374900">
                <a:moveTo>
                  <a:pt x="2739824" y="1187456"/>
                </a:moveTo>
                <a:lnTo>
                  <a:pt x="2150694" y="9194"/>
                </a:lnTo>
                <a:lnTo>
                  <a:pt x="2156371" y="12700"/>
                </a:lnTo>
                <a:lnTo>
                  <a:pt x="2166645" y="12700"/>
                </a:lnTo>
                <a:lnTo>
                  <a:pt x="2752604" y="1184617"/>
                </a:lnTo>
                <a:lnTo>
                  <a:pt x="2741244" y="1184617"/>
                </a:lnTo>
                <a:lnTo>
                  <a:pt x="2739824" y="1187456"/>
                </a:lnTo>
                <a:close/>
              </a:path>
              <a:path w="2754629" h="2374900">
                <a:moveTo>
                  <a:pt x="2166645" y="12700"/>
                </a:moveTo>
                <a:lnTo>
                  <a:pt x="2156371" y="12700"/>
                </a:lnTo>
                <a:lnTo>
                  <a:pt x="2150694" y="9194"/>
                </a:lnTo>
                <a:lnTo>
                  <a:pt x="2164892" y="9194"/>
                </a:lnTo>
                <a:lnTo>
                  <a:pt x="2166645" y="12700"/>
                </a:lnTo>
                <a:close/>
              </a:path>
              <a:path w="2754629" h="2374900">
                <a:moveTo>
                  <a:pt x="12776" y="1190294"/>
                </a:moveTo>
                <a:lnTo>
                  <a:pt x="12776" y="1184617"/>
                </a:lnTo>
                <a:lnTo>
                  <a:pt x="14195" y="1187456"/>
                </a:lnTo>
                <a:lnTo>
                  <a:pt x="12776" y="1190294"/>
                </a:lnTo>
                <a:close/>
              </a:path>
              <a:path w="2754629" h="2374900">
                <a:moveTo>
                  <a:pt x="14195" y="1187456"/>
                </a:moveTo>
                <a:lnTo>
                  <a:pt x="12776" y="1184617"/>
                </a:lnTo>
                <a:lnTo>
                  <a:pt x="15614" y="1184617"/>
                </a:lnTo>
                <a:lnTo>
                  <a:pt x="14195" y="1187456"/>
                </a:lnTo>
                <a:close/>
              </a:path>
              <a:path w="2754629" h="2374900">
                <a:moveTo>
                  <a:pt x="2741244" y="1190294"/>
                </a:moveTo>
                <a:lnTo>
                  <a:pt x="2739828" y="1187450"/>
                </a:lnTo>
                <a:lnTo>
                  <a:pt x="2741244" y="1184617"/>
                </a:lnTo>
                <a:lnTo>
                  <a:pt x="2741244" y="1190294"/>
                </a:lnTo>
                <a:close/>
              </a:path>
              <a:path w="2754629" h="2374900">
                <a:moveTo>
                  <a:pt x="2752598" y="1190294"/>
                </a:moveTo>
                <a:lnTo>
                  <a:pt x="2741244" y="1190294"/>
                </a:lnTo>
                <a:lnTo>
                  <a:pt x="2741244" y="1184617"/>
                </a:lnTo>
                <a:lnTo>
                  <a:pt x="2752604" y="1184617"/>
                </a:lnTo>
                <a:lnTo>
                  <a:pt x="2754017" y="1187456"/>
                </a:lnTo>
                <a:lnTo>
                  <a:pt x="2752598" y="1190294"/>
                </a:lnTo>
                <a:close/>
              </a:path>
              <a:path w="2754629" h="2374900">
                <a:moveTo>
                  <a:pt x="15614" y="1190294"/>
                </a:moveTo>
                <a:lnTo>
                  <a:pt x="12776" y="1190294"/>
                </a:lnTo>
                <a:lnTo>
                  <a:pt x="14195" y="1187456"/>
                </a:lnTo>
                <a:lnTo>
                  <a:pt x="15614" y="1190294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2739824" y="1187456"/>
                </a:lnTo>
                <a:lnTo>
                  <a:pt x="2741244" y="1190294"/>
                </a:lnTo>
                <a:lnTo>
                  <a:pt x="2752598" y="1190294"/>
                </a:lnTo>
                <a:lnTo>
                  <a:pt x="2166645" y="2362200"/>
                </a:lnTo>
                <a:lnTo>
                  <a:pt x="2156371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603326" y="2365717"/>
                </a:moveTo>
                <a:lnTo>
                  <a:pt x="597649" y="2362200"/>
                </a:lnTo>
                <a:lnTo>
                  <a:pt x="601567" y="2362200"/>
                </a:lnTo>
                <a:lnTo>
                  <a:pt x="603326" y="2365717"/>
                </a:lnTo>
                <a:close/>
              </a:path>
              <a:path w="2754629" h="2374900">
                <a:moveTo>
                  <a:pt x="2150694" y="2365717"/>
                </a:moveTo>
                <a:lnTo>
                  <a:pt x="603326" y="2365717"/>
                </a:lnTo>
                <a:lnTo>
                  <a:pt x="601567" y="2362200"/>
                </a:lnTo>
                <a:lnTo>
                  <a:pt x="2152453" y="2362200"/>
                </a:lnTo>
                <a:lnTo>
                  <a:pt x="2150694" y="2365717"/>
                </a:lnTo>
                <a:close/>
              </a:path>
              <a:path w="2754629" h="2374900">
                <a:moveTo>
                  <a:pt x="2164886" y="2365717"/>
                </a:moveTo>
                <a:lnTo>
                  <a:pt x="2150694" y="2365717"/>
                </a:lnTo>
                <a:lnTo>
                  <a:pt x="2156371" y="2362200"/>
                </a:lnTo>
                <a:lnTo>
                  <a:pt x="2166645" y="2362200"/>
                </a:lnTo>
                <a:lnTo>
                  <a:pt x="2164886" y="23657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041865" y="2252700"/>
            <a:ext cx="1852295" cy="1548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2017</a:t>
            </a:r>
            <a:r>
              <a:rPr sz="25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11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成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2500">
              <a:latin typeface="微软雅黑" panose="020B0503020204020204" charset="-122"/>
              <a:cs typeface="微软雅黑" panose="020B0503020204020204" charset="-122"/>
            </a:endParaRPr>
          </a:p>
          <a:p>
            <a:pPr marL="132715" marR="125730" algn="ctr">
              <a:lnSpc>
                <a:spcPct val="100000"/>
              </a:lnSpc>
            </a:pP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佛吉亚柳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州 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汽车座椅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有 </a:t>
            </a:r>
            <a:r>
              <a:rPr sz="25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限公</a:t>
            </a:r>
            <a:r>
              <a:rPr sz="25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2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56176" y="1918716"/>
            <a:ext cx="321945" cy="276225"/>
          </a:xfrm>
          <a:custGeom>
            <a:avLst/>
            <a:gdLst/>
            <a:ahLst/>
            <a:cxnLst/>
            <a:rect l="l" t="t" r="r" b="b"/>
            <a:pathLst>
              <a:path w="321945" h="276225">
                <a:moveTo>
                  <a:pt x="251460" y="275843"/>
                </a:moveTo>
                <a:lnTo>
                  <a:pt x="68579" y="275843"/>
                </a:lnTo>
                <a:lnTo>
                  <a:pt x="0" y="137159"/>
                </a:lnTo>
                <a:lnTo>
                  <a:pt x="68579" y="0"/>
                </a:lnTo>
                <a:lnTo>
                  <a:pt x="251460" y="0"/>
                </a:lnTo>
                <a:lnTo>
                  <a:pt x="321563" y="137159"/>
                </a:lnTo>
                <a:lnTo>
                  <a:pt x="251460" y="2758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449241" y="1911896"/>
            <a:ext cx="335280" cy="289560"/>
          </a:xfrm>
          <a:custGeom>
            <a:avLst/>
            <a:gdLst/>
            <a:ahLst/>
            <a:cxnLst/>
            <a:rect l="l" t="t" r="r" b="b"/>
            <a:pathLst>
              <a:path w="335279" h="289560">
                <a:moveTo>
                  <a:pt x="262686" y="289178"/>
                </a:moveTo>
                <a:lnTo>
                  <a:pt x="72288" y="289178"/>
                </a:lnTo>
                <a:lnTo>
                  <a:pt x="0" y="144589"/>
                </a:lnTo>
                <a:lnTo>
                  <a:pt x="72288" y="0"/>
                </a:lnTo>
                <a:lnTo>
                  <a:pt x="262686" y="0"/>
                </a:lnTo>
                <a:lnTo>
                  <a:pt x="267284" y="9194"/>
                </a:lnTo>
                <a:lnTo>
                  <a:pt x="81902" y="9194"/>
                </a:lnTo>
                <a:lnTo>
                  <a:pt x="76225" y="12700"/>
                </a:lnTo>
                <a:lnTo>
                  <a:pt x="80149" y="12700"/>
                </a:lnTo>
                <a:lnTo>
                  <a:pt x="15614" y="141757"/>
                </a:lnTo>
                <a:lnTo>
                  <a:pt x="12776" y="141757"/>
                </a:lnTo>
                <a:lnTo>
                  <a:pt x="12776" y="147434"/>
                </a:lnTo>
                <a:lnTo>
                  <a:pt x="15614" y="147434"/>
                </a:lnTo>
                <a:lnTo>
                  <a:pt x="80143" y="276478"/>
                </a:lnTo>
                <a:lnTo>
                  <a:pt x="76225" y="276478"/>
                </a:lnTo>
                <a:lnTo>
                  <a:pt x="81902" y="279996"/>
                </a:lnTo>
                <a:lnTo>
                  <a:pt x="267278" y="279996"/>
                </a:lnTo>
                <a:lnTo>
                  <a:pt x="262686" y="289178"/>
                </a:lnTo>
                <a:close/>
              </a:path>
              <a:path w="335279" h="289560">
                <a:moveTo>
                  <a:pt x="80149" y="12700"/>
                </a:moveTo>
                <a:lnTo>
                  <a:pt x="76225" y="12700"/>
                </a:lnTo>
                <a:lnTo>
                  <a:pt x="81902" y="9194"/>
                </a:lnTo>
                <a:lnTo>
                  <a:pt x="80149" y="12700"/>
                </a:lnTo>
                <a:close/>
              </a:path>
              <a:path w="335279" h="289560">
                <a:moveTo>
                  <a:pt x="254838" y="12700"/>
                </a:moveTo>
                <a:lnTo>
                  <a:pt x="80149" y="12700"/>
                </a:lnTo>
                <a:lnTo>
                  <a:pt x="81902" y="9194"/>
                </a:lnTo>
                <a:lnTo>
                  <a:pt x="253085" y="9194"/>
                </a:lnTo>
                <a:lnTo>
                  <a:pt x="254838" y="12700"/>
                </a:lnTo>
                <a:close/>
              </a:path>
              <a:path w="335279" h="289560">
                <a:moveTo>
                  <a:pt x="320779" y="144595"/>
                </a:moveTo>
                <a:lnTo>
                  <a:pt x="253085" y="9194"/>
                </a:lnTo>
                <a:lnTo>
                  <a:pt x="258762" y="12700"/>
                </a:lnTo>
                <a:lnTo>
                  <a:pt x="269037" y="12700"/>
                </a:lnTo>
                <a:lnTo>
                  <a:pt x="333571" y="141757"/>
                </a:lnTo>
                <a:lnTo>
                  <a:pt x="322199" y="141757"/>
                </a:lnTo>
                <a:lnTo>
                  <a:pt x="320779" y="144595"/>
                </a:lnTo>
                <a:close/>
              </a:path>
              <a:path w="335279" h="289560">
                <a:moveTo>
                  <a:pt x="269037" y="12700"/>
                </a:moveTo>
                <a:lnTo>
                  <a:pt x="258762" y="12700"/>
                </a:lnTo>
                <a:lnTo>
                  <a:pt x="253085" y="9194"/>
                </a:lnTo>
                <a:lnTo>
                  <a:pt x="267284" y="9194"/>
                </a:lnTo>
                <a:lnTo>
                  <a:pt x="269037" y="12700"/>
                </a:lnTo>
                <a:close/>
              </a:path>
              <a:path w="335279" h="289560">
                <a:moveTo>
                  <a:pt x="12776" y="147434"/>
                </a:moveTo>
                <a:lnTo>
                  <a:pt x="12776" y="141757"/>
                </a:lnTo>
                <a:lnTo>
                  <a:pt x="14195" y="144595"/>
                </a:lnTo>
                <a:lnTo>
                  <a:pt x="12776" y="147434"/>
                </a:lnTo>
                <a:close/>
              </a:path>
              <a:path w="335279" h="289560">
                <a:moveTo>
                  <a:pt x="14195" y="144595"/>
                </a:moveTo>
                <a:lnTo>
                  <a:pt x="12776" y="141757"/>
                </a:lnTo>
                <a:lnTo>
                  <a:pt x="15614" y="141757"/>
                </a:lnTo>
                <a:lnTo>
                  <a:pt x="14195" y="144595"/>
                </a:lnTo>
                <a:close/>
              </a:path>
              <a:path w="335279" h="289560">
                <a:moveTo>
                  <a:pt x="322199" y="147434"/>
                </a:moveTo>
                <a:lnTo>
                  <a:pt x="320783" y="144589"/>
                </a:lnTo>
                <a:lnTo>
                  <a:pt x="322199" y="141757"/>
                </a:lnTo>
                <a:lnTo>
                  <a:pt x="322199" y="147434"/>
                </a:lnTo>
                <a:close/>
              </a:path>
              <a:path w="335279" h="289560">
                <a:moveTo>
                  <a:pt x="333565" y="147434"/>
                </a:moveTo>
                <a:lnTo>
                  <a:pt x="322199" y="147434"/>
                </a:lnTo>
                <a:lnTo>
                  <a:pt x="322199" y="141757"/>
                </a:lnTo>
                <a:lnTo>
                  <a:pt x="333571" y="141757"/>
                </a:lnTo>
                <a:lnTo>
                  <a:pt x="334984" y="144595"/>
                </a:lnTo>
                <a:lnTo>
                  <a:pt x="333565" y="147434"/>
                </a:lnTo>
                <a:close/>
              </a:path>
              <a:path w="335279" h="289560">
                <a:moveTo>
                  <a:pt x="15614" y="147434"/>
                </a:moveTo>
                <a:lnTo>
                  <a:pt x="12776" y="147434"/>
                </a:lnTo>
                <a:lnTo>
                  <a:pt x="14195" y="144595"/>
                </a:lnTo>
                <a:lnTo>
                  <a:pt x="15614" y="147434"/>
                </a:lnTo>
                <a:close/>
              </a:path>
              <a:path w="335279" h="289560">
                <a:moveTo>
                  <a:pt x="253085" y="279996"/>
                </a:moveTo>
                <a:lnTo>
                  <a:pt x="320779" y="144595"/>
                </a:lnTo>
                <a:lnTo>
                  <a:pt x="322199" y="147434"/>
                </a:lnTo>
                <a:lnTo>
                  <a:pt x="333565" y="147434"/>
                </a:lnTo>
                <a:lnTo>
                  <a:pt x="269037" y="276478"/>
                </a:lnTo>
                <a:lnTo>
                  <a:pt x="258762" y="276478"/>
                </a:lnTo>
                <a:lnTo>
                  <a:pt x="253085" y="279996"/>
                </a:lnTo>
                <a:close/>
              </a:path>
              <a:path w="335279" h="289560">
                <a:moveTo>
                  <a:pt x="81902" y="279996"/>
                </a:moveTo>
                <a:lnTo>
                  <a:pt x="76225" y="276478"/>
                </a:lnTo>
                <a:lnTo>
                  <a:pt x="80143" y="276478"/>
                </a:lnTo>
                <a:lnTo>
                  <a:pt x="81902" y="279996"/>
                </a:lnTo>
                <a:close/>
              </a:path>
              <a:path w="335279" h="289560">
                <a:moveTo>
                  <a:pt x="253085" y="279996"/>
                </a:moveTo>
                <a:lnTo>
                  <a:pt x="81902" y="279996"/>
                </a:lnTo>
                <a:lnTo>
                  <a:pt x="80143" y="276478"/>
                </a:lnTo>
                <a:lnTo>
                  <a:pt x="254844" y="276478"/>
                </a:lnTo>
                <a:lnTo>
                  <a:pt x="253085" y="279996"/>
                </a:lnTo>
                <a:close/>
              </a:path>
              <a:path w="335279" h="289560">
                <a:moveTo>
                  <a:pt x="267278" y="279996"/>
                </a:moveTo>
                <a:lnTo>
                  <a:pt x="253085" y="279996"/>
                </a:lnTo>
                <a:lnTo>
                  <a:pt x="258762" y="276478"/>
                </a:lnTo>
                <a:lnTo>
                  <a:pt x="269037" y="276478"/>
                </a:lnTo>
                <a:lnTo>
                  <a:pt x="267278" y="27999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933188" y="576440"/>
            <a:ext cx="2740152" cy="2361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926028" y="570090"/>
            <a:ext cx="2754630" cy="2375535"/>
          </a:xfrm>
          <a:custGeom>
            <a:avLst/>
            <a:gdLst/>
            <a:ahLst/>
            <a:cxnLst/>
            <a:rect l="l" t="t" r="r" b="b"/>
            <a:pathLst>
              <a:path w="2754629" h="2375535">
                <a:moveTo>
                  <a:pt x="2160304" y="2374912"/>
                </a:moveTo>
                <a:lnTo>
                  <a:pt x="593734" y="2374912"/>
                </a:lnTo>
                <a:lnTo>
                  <a:pt x="0" y="1187456"/>
                </a:lnTo>
                <a:lnTo>
                  <a:pt x="593734" y="0"/>
                </a:lnTo>
                <a:lnTo>
                  <a:pt x="2160304" y="0"/>
                </a:lnTo>
                <a:lnTo>
                  <a:pt x="2164902" y="9194"/>
                </a:lnTo>
                <a:lnTo>
                  <a:pt x="603335" y="9194"/>
                </a:lnTo>
                <a:lnTo>
                  <a:pt x="597658" y="12699"/>
                </a:lnTo>
                <a:lnTo>
                  <a:pt x="601583" y="12699"/>
                </a:lnTo>
                <a:lnTo>
                  <a:pt x="15624" y="1184617"/>
                </a:lnTo>
                <a:lnTo>
                  <a:pt x="12785" y="1184617"/>
                </a:lnTo>
                <a:lnTo>
                  <a:pt x="12785" y="1190294"/>
                </a:lnTo>
                <a:lnTo>
                  <a:pt x="15624" y="1190294"/>
                </a:lnTo>
                <a:lnTo>
                  <a:pt x="601583" y="2362212"/>
                </a:lnTo>
                <a:lnTo>
                  <a:pt x="597658" y="2362212"/>
                </a:lnTo>
                <a:lnTo>
                  <a:pt x="603335" y="2365717"/>
                </a:lnTo>
                <a:lnTo>
                  <a:pt x="2164902" y="2365717"/>
                </a:lnTo>
                <a:lnTo>
                  <a:pt x="2160304" y="2374912"/>
                </a:lnTo>
                <a:close/>
              </a:path>
              <a:path w="2754629" h="2375535">
                <a:moveTo>
                  <a:pt x="601583" y="12699"/>
                </a:moveTo>
                <a:lnTo>
                  <a:pt x="597658" y="12699"/>
                </a:lnTo>
                <a:lnTo>
                  <a:pt x="603335" y="9194"/>
                </a:lnTo>
                <a:lnTo>
                  <a:pt x="601583" y="12699"/>
                </a:lnTo>
                <a:close/>
              </a:path>
              <a:path w="2754629" h="2375535">
                <a:moveTo>
                  <a:pt x="2152443" y="12699"/>
                </a:moveTo>
                <a:lnTo>
                  <a:pt x="601583" y="12699"/>
                </a:lnTo>
                <a:lnTo>
                  <a:pt x="603335" y="9194"/>
                </a:lnTo>
                <a:lnTo>
                  <a:pt x="2150691" y="9194"/>
                </a:lnTo>
                <a:lnTo>
                  <a:pt x="2152443" y="12699"/>
                </a:lnTo>
                <a:close/>
              </a:path>
              <a:path w="2754629" h="2375535">
                <a:moveTo>
                  <a:pt x="2739834" y="1187456"/>
                </a:moveTo>
                <a:lnTo>
                  <a:pt x="2150691" y="9194"/>
                </a:lnTo>
                <a:lnTo>
                  <a:pt x="2156380" y="12699"/>
                </a:lnTo>
                <a:lnTo>
                  <a:pt x="2166654" y="12699"/>
                </a:lnTo>
                <a:lnTo>
                  <a:pt x="2752607" y="1184617"/>
                </a:lnTo>
                <a:lnTo>
                  <a:pt x="2741253" y="1184617"/>
                </a:lnTo>
                <a:lnTo>
                  <a:pt x="2739834" y="1187456"/>
                </a:lnTo>
                <a:close/>
              </a:path>
              <a:path w="2754629" h="2375535">
                <a:moveTo>
                  <a:pt x="2166654" y="12699"/>
                </a:moveTo>
                <a:lnTo>
                  <a:pt x="2156380" y="12699"/>
                </a:lnTo>
                <a:lnTo>
                  <a:pt x="2150691" y="9194"/>
                </a:lnTo>
                <a:lnTo>
                  <a:pt x="2164902" y="9194"/>
                </a:lnTo>
                <a:lnTo>
                  <a:pt x="2166654" y="12699"/>
                </a:lnTo>
                <a:close/>
              </a:path>
              <a:path w="2754629" h="2375535">
                <a:moveTo>
                  <a:pt x="12785" y="1190294"/>
                </a:moveTo>
                <a:lnTo>
                  <a:pt x="12785" y="1184617"/>
                </a:lnTo>
                <a:lnTo>
                  <a:pt x="14201" y="1187462"/>
                </a:lnTo>
                <a:lnTo>
                  <a:pt x="12785" y="1190294"/>
                </a:lnTo>
                <a:close/>
              </a:path>
              <a:path w="2754629" h="2375535">
                <a:moveTo>
                  <a:pt x="14204" y="1187456"/>
                </a:moveTo>
                <a:lnTo>
                  <a:pt x="12785" y="1184617"/>
                </a:lnTo>
                <a:lnTo>
                  <a:pt x="15624" y="1184617"/>
                </a:lnTo>
                <a:lnTo>
                  <a:pt x="14204" y="1187456"/>
                </a:lnTo>
                <a:close/>
              </a:path>
              <a:path w="2754629" h="2375535">
                <a:moveTo>
                  <a:pt x="2741253" y="1190294"/>
                </a:moveTo>
                <a:lnTo>
                  <a:pt x="2739834" y="1187456"/>
                </a:lnTo>
                <a:lnTo>
                  <a:pt x="2741253" y="1184617"/>
                </a:lnTo>
                <a:lnTo>
                  <a:pt x="2741253" y="1190294"/>
                </a:lnTo>
                <a:close/>
              </a:path>
              <a:path w="2754629" h="2375535">
                <a:moveTo>
                  <a:pt x="2752613" y="1190294"/>
                </a:moveTo>
                <a:lnTo>
                  <a:pt x="2741253" y="1190294"/>
                </a:lnTo>
                <a:lnTo>
                  <a:pt x="2741253" y="1184617"/>
                </a:lnTo>
                <a:lnTo>
                  <a:pt x="2752607" y="1184617"/>
                </a:lnTo>
                <a:lnTo>
                  <a:pt x="2754029" y="1187462"/>
                </a:lnTo>
                <a:lnTo>
                  <a:pt x="2752613" y="1190294"/>
                </a:lnTo>
                <a:close/>
              </a:path>
              <a:path w="2754629" h="2375535">
                <a:moveTo>
                  <a:pt x="15624" y="1190294"/>
                </a:moveTo>
                <a:lnTo>
                  <a:pt x="12785" y="1190294"/>
                </a:lnTo>
                <a:lnTo>
                  <a:pt x="14204" y="1187456"/>
                </a:lnTo>
                <a:lnTo>
                  <a:pt x="15624" y="1190294"/>
                </a:lnTo>
                <a:close/>
              </a:path>
              <a:path w="2754629" h="2375535">
                <a:moveTo>
                  <a:pt x="2150691" y="2365717"/>
                </a:moveTo>
                <a:lnTo>
                  <a:pt x="2739834" y="1187456"/>
                </a:lnTo>
                <a:lnTo>
                  <a:pt x="2741253" y="1190294"/>
                </a:lnTo>
                <a:lnTo>
                  <a:pt x="2752613" y="1190294"/>
                </a:lnTo>
                <a:lnTo>
                  <a:pt x="2166654" y="2362212"/>
                </a:lnTo>
                <a:lnTo>
                  <a:pt x="2156380" y="2362212"/>
                </a:lnTo>
                <a:lnTo>
                  <a:pt x="2150691" y="2365717"/>
                </a:lnTo>
                <a:close/>
              </a:path>
              <a:path w="2754629" h="2375535">
                <a:moveTo>
                  <a:pt x="603335" y="2365717"/>
                </a:moveTo>
                <a:lnTo>
                  <a:pt x="597658" y="2362212"/>
                </a:lnTo>
                <a:lnTo>
                  <a:pt x="601583" y="2362212"/>
                </a:lnTo>
                <a:lnTo>
                  <a:pt x="603335" y="2365717"/>
                </a:lnTo>
                <a:close/>
              </a:path>
              <a:path w="2754629" h="2375535">
                <a:moveTo>
                  <a:pt x="2150691" y="2365717"/>
                </a:moveTo>
                <a:lnTo>
                  <a:pt x="603335" y="2365717"/>
                </a:lnTo>
                <a:lnTo>
                  <a:pt x="601583" y="2362212"/>
                </a:lnTo>
                <a:lnTo>
                  <a:pt x="2152443" y="2362212"/>
                </a:lnTo>
                <a:lnTo>
                  <a:pt x="2150691" y="2365717"/>
                </a:lnTo>
                <a:close/>
              </a:path>
              <a:path w="2754629" h="2375535">
                <a:moveTo>
                  <a:pt x="2164902" y="2365717"/>
                </a:moveTo>
                <a:lnTo>
                  <a:pt x="2150691" y="2365717"/>
                </a:lnTo>
                <a:lnTo>
                  <a:pt x="2156380" y="2362212"/>
                </a:lnTo>
                <a:lnTo>
                  <a:pt x="2166654" y="2362212"/>
                </a:lnTo>
                <a:lnTo>
                  <a:pt x="2164902" y="23657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13959" y="1613916"/>
            <a:ext cx="321945" cy="276225"/>
          </a:xfrm>
          <a:custGeom>
            <a:avLst/>
            <a:gdLst/>
            <a:ahLst/>
            <a:cxnLst/>
            <a:rect l="l" t="t" r="r" b="b"/>
            <a:pathLst>
              <a:path w="321945" h="276225">
                <a:moveTo>
                  <a:pt x="251460" y="275844"/>
                </a:moveTo>
                <a:lnTo>
                  <a:pt x="68579" y="275844"/>
                </a:lnTo>
                <a:lnTo>
                  <a:pt x="0" y="138684"/>
                </a:lnTo>
                <a:lnTo>
                  <a:pt x="68579" y="0"/>
                </a:lnTo>
                <a:lnTo>
                  <a:pt x="251460" y="0"/>
                </a:lnTo>
                <a:lnTo>
                  <a:pt x="321563" y="138684"/>
                </a:lnTo>
                <a:lnTo>
                  <a:pt x="25146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006962" y="1607337"/>
            <a:ext cx="335280" cy="289560"/>
          </a:xfrm>
          <a:custGeom>
            <a:avLst/>
            <a:gdLst/>
            <a:ahLst/>
            <a:cxnLst/>
            <a:rect l="l" t="t" r="r" b="b"/>
            <a:pathLst>
              <a:path w="335279" h="289560">
                <a:moveTo>
                  <a:pt x="262686" y="289178"/>
                </a:moveTo>
                <a:lnTo>
                  <a:pt x="72288" y="289178"/>
                </a:lnTo>
                <a:lnTo>
                  <a:pt x="0" y="144589"/>
                </a:lnTo>
                <a:lnTo>
                  <a:pt x="72288" y="0"/>
                </a:lnTo>
                <a:lnTo>
                  <a:pt x="262686" y="0"/>
                </a:lnTo>
                <a:lnTo>
                  <a:pt x="267283" y="9194"/>
                </a:lnTo>
                <a:lnTo>
                  <a:pt x="81889" y="9194"/>
                </a:lnTo>
                <a:lnTo>
                  <a:pt x="76212" y="12699"/>
                </a:lnTo>
                <a:lnTo>
                  <a:pt x="80137" y="12699"/>
                </a:lnTo>
                <a:lnTo>
                  <a:pt x="15614" y="141757"/>
                </a:lnTo>
                <a:lnTo>
                  <a:pt x="12776" y="141757"/>
                </a:lnTo>
                <a:lnTo>
                  <a:pt x="12776" y="147434"/>
                </a:lnTo>
                <a:lnTo>
                  <a:pt x="15614" y="147434"/>
                </a:lnTo>
                <a:lnTo>
                  <a:pt x="80136" y="276478"/>
                </a:lnTo>
                <a:lnTo>
                  <a:pt x="76212" y="276478"/>
                </a:lnTo>
                <a:lnTo>
                  <a:pt x="81889" y="279984"/>
                </a:lnTo>
                <a:lnTo>
                  <a:pt x="267283" y="279984"/>
                </a:lnTo>
                <a:lnTo>
                  <a:pt x="262686" y="289178"/>
                </a:lnTo>
                <a:close/>
              </a:path>
              <a:path w="335279" h="289560">
                <a:moveTo>
                  <a:pt x="80137" y="12699"/>
                </a:moveTo>
                <a:lnTo>
                  <a:pt x="76212" y="12699"/>
                </a:lnTo>
                <a:lnTo>
                  <a:pt x="81889" y="9194"/>
                </a:lnTo>
                <a:lnTo>
                  <a:pt x="80137" y="12699"/>
                </a:lnTo>
                <a:close/>
              </a:path>
              <a:path w="335279" h="289560">
                <a:moveTo>
                  <a:pt x="254838" y="12699"/>
                </a:moveTo>
                <a:lnTo>
                  <a:pt x="80137" y="12699"/>
                </a:lnTo>
                <a:lnTo>
                  <a:pt x="81889" y="9194"/>
                </a:lnTo>
                <a:lnTo>
                  <a:pt x="253085" y="9194"/>
                </a:lnTo>
                <a:lnTo>
                  <a:pt x="254838" y="12699"/>
                </a:lnTo>
                <a:close/>
              </a:path>
              <a:path w="335279" h="289560">
                <a:moveTo>
                  <a:pt x="320779" y="144595"/>
                </a:moveTo>
                <a:lnTo>
                  <a:pt x="253085" y="9194"/>
                </a:lnTo>
                <a:lnTo>
                  <a:pt x="258762" y="12699"/>
                </a:lnTo>
                <a:lnTo>
                  <a:pt x="269036" y="12699"/>
                </a:lnTo>
                <a:lnTo>
                  <a:pt x="333559" y="141757"/>
                </a:lnTo>
                <a:lnTo>
                  <a:pt x="322199" y="141757"/>
                </a:lnTo>
                <a:lnTo>
                  <a:pt x="320779" y="144595"/>
                </a:lnTo>
                <a:close/>
              </a:path>
              <a:path w="335279" h="289560">
                <a:moveTo>
                  <a:pt x="269036" y="12699"/>
                </a:moveTo>
                <a:lnTo>
                  <a:pt x="258762" y="12699"/>
                </a:lnTo>
                <a:lnTo>
                  <a:pt x="253085" y="9194"/>
                </a:lnTo>
                <a:lnTo>
                  <a:pt x="267283" y="9194"/>
                </a:lnTo>
                <a:lnTo>
                  <a:pt x="269036" y="12699"/>
                </a:lnTo>
                <a:close/>
              </a:path>
              <a:path w="335279" h="289560">
                <a:moveTo>
                  <a:pt x="12776" y="147434"/>
                </a:moveTo>
                <a:lnTo>
                  <a:pt x="12776" y="141757"/>
                </a:lnTo>
                <a:lnTo>
                  <a:pt x="14195" y="144595"/>
                </a:lnTo>
                <a:lnTo>
                  <a:pt x="12776" y="147434"/>
                </a:lnTo>
                <a:close/>
              </a:path>
              <a:path w="335279" h="289560">
                <a:moveTo>
                  <a:pt x="14195" y="144595"/>
                </a:moveTo>
                <a:lnTo>
                  <a:pt x="12776" y="141757"/>
                </a:lnTo>
                <a:lnTo>
                  <a:pt x="15614" y="141757"/>
                </a:lnTo>
                <a:lnTo>
                  <a:pt x="14195" y="144595"/>
                </a:lnTo>
                <a:close/>
              </a:path>
              <a:path w="335279" h="289560">
                <a:moveTo>
                  <a:pt x="322199" y="147434"/>
                </a:moveTo>
                <a:lnTo>
                  <a:pt x="320782" y="144589"/>
                </a:lnTo>
                <a:lnTo>
                  <a:pt x="322199" y="141757"/>
                </a:lnTo>
                <a:lnTo>
                  <a:pt x="322199" y="147434"/>
                </a:lnTo>
                <a:close/>
              </a:path>
              <a:path w="335279" h="289560">
                <a:moveTo>
                  <a:pt x="333552" y="147434"/>
                </a:moveTo>
                <a:lnTo>
                  <a:pt x="322199" y="147434"/>
                </a:lnTo>
                <a:lnTo>
                  <a:pt x="322199" y="141757"/>
                </a:lnTo>
                <a:lnTo>
                  <a:pt x="333559" y="141757"/>
                </a:lnTo>
                <a:lnTo>
                  <a:pt x="334972" y="144595"/>
                </a:lnTo>
                <a:lnTo>
                  <a:pt x="333552" y="147434"/>
                </a:lnTo>
                <a:close/>
              </a:path>
              <a:path w="335279" h="289560">
                <a:moveTo>
                  <a:pt x="15614" y="147434"/>
                </a:moveTo>
                <a:lnTo>
                  <a:pt x="12776" y="147434"/>
                </a:lnTo>
                <a:lnTo>
                  <a:pt x="14195" y="144595"/>
                </a:lnTo>
                <a:lnTo>
                  <a:pt x="15614" y="147434"/>
                </a:lnTo>
                <a:close/>
              </a:path>
              <a:path w="335279" h="289560">
                <a:moveTo>
                  <a:pt x="253085" y="279984"/>
                </a:moveTo>
                <a:lnTo>
                  <a:pt x="320779" y="144595"/>
                </a:lnTo>
                <a:lnTo>
                  <a:pt x="322199" y="147434"/>
                </a:lnTo>
                <a:lnTo>
                  <a:pt x="333552" y="147434"/>
                </a:lnTo>
                <a:lnTo>
                  <a:pt x="269036" y="276478"/>
                </a:lnTo>
                <a:lnTo>
                  <a:pt x="258762" y="276478"/>
                </a:lnTo>
                <a:lnTo>
                  <a:pt x="253085" y="279984"/>
                </a:lnTo>
                <a:close/>
              </a:path>
              <a:path w="335279" h="289560">
                <a:moveTo>
                  <a:pt x="81889" y="279984"/>
                </a:moveTo>
                <a:lnTo>
                  <a:pt x="76212" y="276478"/>
                </a:lnTo>
                <a:lnTo>
                  <a:pt x="80136" y="276478"/>
                </a:lnTo>
                <a:lnTo>
                  <a:pt x="81889" y="279984"/>
                </a:lnTo>
                <a:close/>
              </a:path>
              <a:path w="335279" h="289560">
                <a:moveTo>
                  <a:pt x="253085" y="279984"/>
                </a:moveTo>
                <a:lnTo>
                  <a:pt x="81889" y="279984"/>
                </a:lnTo>
                <a:lnTo>
                  <a:pt x="80136" y="276478"/>
                </a:lnTo>
                <a:lnTo>
                  <a:pt x="254838" y="276478"/>
                </a:lnTo>
                <a:lnTo>
                  <a:pt x="253085" y="279984"/>
                </a:lnTo>
                <a:close/>
              </a:path>
              <a:path w="335279" h="289560">
                <a:moveTo>
                  <a:pt x="267283" y="279984"/>
                </a:moveTo>
                <a:lnTo>
                  <a:pt x="253085" y="279984"/>
                </a:lnTo>
                <a:lnTo>
                  <a:pt x="258762" y="276478"/>
                </a:lnTo>
                <a:lnTo>
                  <a:pt x="269036" y="276478"/>
                </a:lnTo>
                <a:lnTo>
                  <a:pt x="267283" y="27998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813003" y="1014386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合作发展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3013" y="145065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842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7720" cy="6237605"/>
          </a:xfrm>
          <a:custGeom>
            <a:avLst/>
            <a:gdLst/>
            <a:ahLst/>
            <a:cxnLst/>
            <a:rect l="l" t="t" r="r" b="b"/>
            <a:pathLst>
              <a:path w="12237720" h="6237605">
                <a:moveTo>
                  <a:pt x="6119495" y="6237287"/>
                </a:moveTo>
                <a:lnTo>
                  <a:pt x="0" y="0"/>
                </a:lnTo>
                <a:lnTo>
                  <a:pt x="12237402" y="0"/>
                </a:lnTo>
                <a:lnTo>
                  <a:pt x="6119495" y="6237287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06212" y="0"/>
            <a:ext cx="2025014" cy="1033144"/>
          </a:xfrm>
          <a:custGeom>
            <a:avLst/>
            <a:gdLst/>
            <a:ahLst/>
            <a:cxnLst/>
            <a:rect l="l" t="t" r="r" b="b"/>
            <a:pathLst>
              <a:path w="2025015" h="1033144">
                <a:moveTo>
                  <a:pt x="1013282" y="1032941"/>
                </a:moveTo>
                <a:lnTo>
                  <a:pt x="0" y="0"/>
                </a:lnTo>
                <a:lnTo>
                  <a:pt x="2024989" y="0"/>
                </a:lnTo>
                <a:lnTo>
                  <a:pt x="1013282" y="1032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08662" y="0"/>
            <a:ext cx="1220470" cy="622935"/>
          </a:xfrm>
          <a:custGeom>
            <a:avLst/>
            <a:gdLst/>
            <a:ahLst/>
            <a:cxnLst/>
            <a:rect l="l" t="t" r="r" b="b"/>
            <a:pathLst>
              <a:path w="1220470" h="622935">
                <a:moveTo>
                  <a:pt x="610831" y="622617"/>
                </a:moveTo>
                <a:lnTo>
                  <a:pt x="0" y="0"/>
                </a:lnTo>
                <a:lnTo>
                  <a:pt x="1220089" y="0"/>
                </a:lnTo>
                <a:lnTo>
                  <a:pt x="610831" y="622617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92388" y="2573578"/>
            <a:ext cx="2254046" cy="22401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8855" y="2786710"/>
            <a:ext cx="2029104" cy="2021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09088" y="3142488"/>
            <a:ext cx="1005840" cy="1077595"/>
          </a:xfrm>
          <a:custGeom>
            <a:avLst/>
            <a:gdLst/>
            <a:ahLst/>
            <a:cxnLst/>
            <a:rect l="l" t="t" r="r" b="b"/>
            <a:pathLst>
              <a:path w="1005839" h="1077595">
                <a:moveTo>
                  <a:pt x="0" y="0"/>
                </a:moveTo>
                <a:lnTo>
                  <a:pt x="1005839" y="0"/>
                </a:lnTo>
                <a:lnTo>
                  <a:pt x="1005839" y="1077467"/>
                </a:lnTo>
                <a:lnTo>
                  <a:pt x="0" y="107746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04770" y="3137344"/>
            <a:ext cx="1015365" cy="1087120"/>
          </a:xfrm>
          <a:custGeom>
            <a:avLst/>
            <a:gdLst/>
            <a:ahLst/>
            <a:cxnLst/>
            <a:rect l="l" t="t" r="r" b="b"/>
            <a:pathLst>
              <a:path w="1015364" h="1087120">
                <a:moveTo>
                  <a:pt x="1010157" y="1086739"/>
                </a:moveTo>
                <a:lnTo>
                  <a:pt x="4762" y="1086739"/>
                </a:lnTo>
                <a:lnTo>
                  <a:pt x="3289" y="1086510"/>
                </a:lnTo>
                <a:lnTo>
                  <a:pt x="1955" y="1085824"/>
                </a:lnTo>
                <a:lnTo>
                  <a:pt x="901" y="1084783"/>
                </a:lnTo>
                <a:lnTo>
                  <a:pt x="228" y="1083449"/>
                </a:lnTo>
                <a:lnTo>
                  <a:pt x="0" y="1081976"/>
                </a:lnTo>
                <a:lnTo>
                  <a:pt x="0" y="4762"/>
                </a:lnTo>
                <a:lnTo>
                  <a:pt x="4762" y="0"/>
                </a:lnTo>
                <a:lnTo>
                  <a:pt x="1010157" y="0"/>
                </a:lnTo>
                <a:lnTo>
                  <a:pt x="101492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077214"/>
                </a:lnTo>
                <a:lnTo>
                  <a:pt x="4762" y="1077214"/>
                </a:lnTo>
                <a:lnTo>
                  <a:pt x="9525" y="1081976"/>
                </a:lnTo>
                <a:lnTo>
                  <a:pt x="1014920" y="1081976"/>
                </a:lnTo>
                <a:lnTo>
                  <a:pt x="1014691" y="1083449"/>
                </a:lnTo>
                <a:lnTo>
                  <a:pt x="1014018" y="1084783"/>
                </a:lnTo>
                <a:lnTo>
                  <a:pt x="1012964" y="1085824"/>
                </a:lnTo>
                <a:lnTo>
                  <a:pt x="1011631" y="1086510"/>
                </a:lnTo>
                <a:lnTo>
                  <a:pt x="1010157" y="1086739"/>
                </a:lnTo>
                <a:close/>
              </a:path>
              <a:path w="1015364" h="10871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15364" h="1087120">
                <a:moveTo>
                  <a:pt x="100539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05395" y="4762"/>
                </a:lnTo>
                <a:lnTo>
                  <a:pt x="1005395" y="9525"/>
                </a:lnTo>
                <a:close/>
              </a:path>
              <a:path w="1015364" h="1087120">
                <a:moveTo>
                  <a:pt x="1005395" y="1081976"/>
                </a:moveTo>
                <a:lnTo>
                  <a:pt x="1005395" y="4762"/>
                </a:lnTo>
                <a:lnTo>
                  <a:pt x="1010157" y="9525"/>
                </a:lnTo>
                <a:lnTo>
                  <a:pt x="1014920" y="9525"/>
                </a:lnTo>
                <a:lnTo>
                  <a:pt x="1014920" y="1077214"/>
                </a:lnTo>
                <a:lnTo>
                  <a:pt x="1010157" y="1077214"/>
                </a:lnTo>
                <a:lnTo>
                  <a:pt x="1005395" y="1081976"/>
                </a:lnTo>
                <a:close/>
              </a:path>
              <a:path w="1015364" h="1087120">
                <a:moveTo>
                  <a:pt x="1014920" y="9525"/>
                </a:moveTo>
                <a:lnTo>
                  <a:pt x="1010157" y="9525"/>
                </a:lnTo>
                <a:lnTo>
                  <a:pt x="1005395" y="4762"/>
                </a:lnTo>
                <a:lnTo>
                  <a:pt x="1014920" y="4762"/>
                </a:lnTo>
                <a:lnTo>
                  <a:pt x="1014920" y="9525"/>
                </a:lnTo>
                <a:close/>
              </a:path>
              <a:path w="1015364" h="1087120">
                <a:moveTo>
                  <a:pt x="9525" y="1081976"/>
                </a:moveTo>
                <a:lnTo>
                  <a:pt x="4762" y="1077214"/>
                </a:lnTo>
                <a:lnTo>
                  <a:pt x="9525" y="1077214"/>
                </a:lnTo>
                <a:lnTo>
                  <a:pt x="9525" y="1081976"/>
                </a:lnTo>
                <a:close/>
              </a:path>
              <a:path w="1015364" h="1087120">
                <a:moveTo>
                  <a:pt x="1005395" y="1081976"/>
                </a:moveTo>
                <a:lnTo>
                  <a:pt x="9525" y="1081976"/>
                </a:lnTo>
                <a:lnTo>
                  <a:pt x="9525" y="1077214"/>
                </a:lnTo>
                <a:lnTo>
                  <a:pt x="1005395" y="1077214"/>
                </a:lnTo>
                <a:lnTo>
                  <a:pt x="1005395" y="1081976"/>
                </a:lnTo>
                <a:close/>
              </a:path>
              <a:path w="1015364" h="1087120">
                <a:moveTo>
                  <a:pt x="1014920" y="1081976"/>
                </a:moveTo>
                <a:lnTo>
                  <a:pt x="1005395" y="1081976"/>
                </a:lnTo>
                <a:lnTo>
                  <a:pt x="1010157" y="1077214"/>
                </a:lnTo>
                <a:lnTo>
                  <a:pt x="1014920" y="1077214"/>
                </a:lnTo>
                <a:lnTo>
                  <a:pt x="1014920" y="10819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692717" y="3128772"/>
            <a:ext cx="838200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03</a:t>
            </a:r>
            <a:endParaRPr sz="6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8032" y="3216871"/>
            <a:ext cx="50755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2220" algn="l"/>
              </a:tabLst>
            </a:pPr>
            <a:r>
              <a:rPr sz="6000" u="heavy" spc="-125" dirty="0">
                <a:uFill>
                  <a:solidFill>
                    <a:srgbClr val="C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6000" u="heavy" dirty="0">
                <a:uFill>
                  <a:solidFill>
                    <a:srgbClr val="C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广西汽车集团	</a:t>
            </a:r>
            <a:endParaRPr sz="6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33250" y="4440516"/>
            <a:ext cx="3683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微软雅黑" panose="020B0503020204020204" charset="-122"/>
                <a:cs typeface="微软雅黑" panose="020B0503020204020204" charset="-122"/>
              </a:rPr>
              <a:t>我们需要你！</a:t>
            </a:r>
            <a:endParaRPr sz="4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72802" y="2555151"/>
            <a:ext cx="801509" cy="79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57756" y="2977502"/>
            <a:ext cx="662635" cy="661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65795" y="4825085"/>
            <a:ext cx="493369" cy="492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18855" y="4373054"/>
            <a:ext cx="573951" cy="572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98646" y="3934510"/>
            <a:ext cx="584339" cy="5830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62349" y="4761395"/>
            <a:ext cx="485609" cy="484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37169" y="3934498"/>
            <a:ext cx="412203" cy="4116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4248991" y="1490133"/>
            <a:ext cx="6597028" cy="4224308"/>
            <a:chOff x="3915568" y="3931709"/>
            <a:chExt cx="4360863" cy="2792413"/>
          </a:xfrm>
        </p:grpSpPr>
        <p:sp>
          <p:nvSpPr>
            <p:cNvPr id="8" name="Freeform 67"/>
            <p:cNvSpPr/>
            <p:nvPr/>
          </p:nvSpPr>
          <p:spPr bwMode="auto">
            <a:xfrm>
              <a:off x="6185693" y="4493684"/>
              <a:ext cx="1390650" cy="2230438"/>
            </a:xfrm>
            <a:custGeom>
              <a:avLst/>
              <a:gdLst>
                <a:gd name="T0" fmla="*/ 0 w 876"/>
                <a:gd name="T1" fmla="*/ 1405 h 1405"/>
                <a:gd name="T2" fmla="*/ 876 w 876"/>
                <a:gd name="T3" fmla="*/ 0 h 1405"/>
                <a:gd name="T4" fmla="*/ 876 w 876"/>
                <a:gd name="T5" fmla="*/ 1276 h 1405"/>
                <a:gd name="T6" fmla="*/ 0 w 876"/>
                <a:gd name="T7" fmla="*/ 1405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1405">
                  <a:moveTo>
                    <a:pt x="0" y="1405"/>
                  </a:moveTo>
                  <a:lnTo>
                    <a:pt x="876" y="0"/>
                  </a:lnTo>
                  <a:lnTo>
                    <a:pt x="876" y="1276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8"/>
            <p:cNvSpPr/>
            <p:nvPr/>
          </p:nvSpPr>
          <p:spPr bwMode="auto">
            <a:xfrm>
              <a:off x="4788693" y="4339696"/>
              <a:ext cx="2787650" cy="2179638"/>
            </a:xfrm>
            <a:custGeom>
              <a:avLst/>
              <a:gdLst>
                <a:gd name="T0" fmla="*/ 0 w 1756"/>
                <a:gd name="T1" fmla="*/ 1287 h 1373"/>
                <a:gd name="T2" fmla="*/ 0 w 1756"/>
                <a:gd name="T3" fmla="*/ 0 h 1373"/>
                <a:gd name="T4" fmla="*/ 1756 w 1756"/>
                <a:gd name="T5" fmla="*/ 97 h 1373"/>
                <a:gd name="T6" fmla="*/ 1756 w 1756"/>
                <a:gd name="T7" fmla="*/ 1373 h 1373"/>
                <a:gd name="T8" fmla="*/ 0 w 1756"/>
                <a:gd name="T9" fmla="*/ 1287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6" h="1373">
                  <a:moveTo>
                    <a:pt x="0" y="1287"/>
                  </a:moveTo>
                  <a:lnTo>
                    <a:pt x="0" y="0"/>
                  </a:lnTo>
                  <a:lnTo>
                    <a:pt x="1756" y="97"/>
                  </a:lnTo>
                  <a:lnTo>
                    <a:pt x="1756" y="1373"/>
                  </a:lnTo>
                  <a:lnTo>
                    <a:pt x="0" y="1287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9"/>
            <p:cNvSpPr/>
            <p:nvPr/>
          </p:nvSpPr>
          <p:spPr bwMode="auto">
            <a:xfrm>
              <a:off x="4788693" y="4050771"/>
              <a:ext cx="3487738" cy="2332038"/>
            </a:xfrm>
            <a:custGeom>
              <a:avLst/>
              <a:gdLst>
                <a:gd name="T0" fmla="*/ 0 w 2197"/>
                <a:gd name="T1" fmla="*/ 1469 h 1469"/>
                <a:gd name="T2" fmla="*/ 0 w 2197"/>
                <a:gd name="T3" fmla="*/ 182 h 1469"/>
                <a:gd name="T4" fmla="*/ 2197 w 2197"/>
                <a:gd name="T5" fmla="*/ 0 h 1469"/>
                <a:gd name="T6" fmla="*/ 2197 w 2197"/>
                <a:gd name="T7" fmla="*/ 1266 h 1469"/>
                <a:gd name="T8" fmla="*/ 0 w 2197"/>
                <a:gd name="T9" fmla="*/ 1469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7" h="1469">
                  <a:moveTo>
                    <a:pt x="0" y="1469"/>
                  </a:moveTo>
                  <a:lnTo>
                    <a:pt x="0" y="182"/>
                  </a:lnTo>
                  <a:lnTo>
                    <a:pt x="2197" y="0"/>
                  </a:lnTo>
                  <a:lnTo>
                    <a:pt x="2197" y="1266"/>
                  </a:lnTo>
                  <a:lnTo>
                    <a:pt x="0" y="1469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1" name="Freeform 70"/>
            <p:cNvSpPr/>
            <p:nvPr/>
          </p:nvSpPr>
          <p:spPr bwMode="auto">
            <a:xfrm>
              <a:off x="3915568" y="3931709"/>
              <a:ext cx="4360863" cy="2128838"/>
            </a:xfrm>
            <a:custGeom>
              <a:avLst/>
              <a:gdLst>
                <a:gd name="T0" fmla="*/ 43 w 2747"/>
                <a:gd name="T1" fmla="*/ 1298 h 1341"/>
                <a:gd name="T2" fmla="*/ 0 w 2747"/>
                <a:gd name="T3" fmla="*/ 0 h 1341"/>
                <a:gd name="T4" fmla="*/ 2747 w 2747"/>
                <a:gd name="T5" fmla="*/ 75 h 1341"/>
                <a:gd name="T6" fmla="*/ 2747 w 2747"/>
                <a:gd name="T7" fmla="*/ 1341 h 1341"/>
                <a:gd name="T8" fmla="*/ 43 w 2747"/>
                <a:gd name="T9" fmla="*/ 1298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1">
                  <a:moveTo>
                    <a:pt x="43" y="1298"/>
                  </a:moveTo>
                  <a:lnTo>
                    <a:pt x="0" y="0"/>
                  </a:lnTo>
                  <a:lnTo>
                    <a:pt x="2747" y="75"/>
                  </a:lnTo>
                  <a:lnTo>
                    <a:pt x="2747" y="1341"/>
                  </a:lnTo>
                  <a:lnTo>
                    <a:pt x="43" y="129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545667" y="2381955"/>
            <a:ext cx="365754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招聘篇</a:t>
            </a:r>
            <a:endParaRPr lang="zh-CN" altLang="en-US" sz="8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1125570" y="2043289"/>
            <a:ext cx="2332133" cy="3060227"/>
            <a:chOff x="652850" y="4293705"/>
            <a:chExt cx="808197" cy="1060517"/>
          </a:xfrm>
        </p:grpSpPr>
        <p:sp>
          <p:nvSpPr>
            <p:cNvPr id="14" name="Freeform 1395"/>
            <p:cNvSpPr/>
            <p:nvPr/>
          </p:nvSpPr>
          <p:spPr bwMode="auto">
            <a:xfrm>
              <a:off x="754035" y="4908496"/>
              <a:ext cx="58918" cy="74287"/>
            </a:xfrm>
            <a:custGeom>
              <a:avLst/>
              <a:gdLst>
                <a:gd name="T0" fmla="*/ 9 w 31"/>
                <a:gd name="T1" fmla="*/ 40 h 40"/>
                <a:gd name="T2" fmla="*/ 11 w 31"/>
                <a:gd name="T3" fmla="*/ 5 h 40"/>
                <a:gd name="T4" fmla="*/ 31 w 31"/>
                <a:gd name="T5" fmla="*/ 28 h 40"/>
                <a:gd name="T6" fmla="*/ 9 w 31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0">
                  <a:moveTo>
                    <a:pt x="9" y="40"/>
                  </a:moveTo>
                  <a:cubicBezTo>
                    <a:pt x="9" y="40"/>
                    <a:pt x="0" y="10"/>
                    <a:pt x="11" y="5"/>
                  </a:cubicBezTo>
                  <a:cubicBezTo>
                    <a:pt x="22" y="0"/>
                    <a:pt x="31" y="28"/>
                    <a:pt x="31" y="28"/>
                  </a:cubicBezTo>
                  <a:lnTo>
                    <a:pt x="9" y="40"/>
                  </a:lnTo>
                  <a:close/>
                </a:path>
              </a:pathLst>
            </a:custGeom>
            <a:solidFill>
              <a:srgbClr val="353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96"/>
            <p:cNvSpPr/>
            <p:nvPr/>
          </p:nvSpPr>
          <p:spPr bwMode="auto">
            <a:xfrm>
              <a:off x="765562" y="4941798"/>
              <a:ext cx="47390" cy="40986"/>
            </a:xfrm>
            <a:custGeom>
              <a:avLst/>
              <a:gdLst>
                <a:gd name="T0" fmla="*/ 21 w 25"/>
                <a:gd name="T1" fmla="*/ 0 h 22"/>
                <a:gd name="T2" fmla="*/ 11 w 25"/>
                <a:gd name="T3" fmla="*/ 3 h 22"/>
                <a:gd name="T4" fmla="*/ 7 w 25"/>
                <a:gd name="T5" fmla="*/ 5 h 22"/>
                <a:gd name="T6" fmla="*/ 5 w 25"/>
                <a:gd name="T7" fmla="*/ 6 h 22"/>
                <a:gd name="T8" fmla="*/ 4 w 25"/>
                <a:gd name="T9" fmla="*/ 6 h 22"/>
                <a:gd name="T10" fmla="*/ 4 w 25"/>
                <a:gd name="T11" fmla="*/ 6 h 22"/>
                <a:gd name="T12" fmla="*/ 1 w 25"/>
                <a:gd name="T13" fmla="*/ 7 h 22"/>
                <a:gd name="T14" fmla="*/ 0 w 25"/>
                <a:gd name="T15" fmla="*/ 7 h 22"/>
                <a:gd name="T16" fmla="*/ 3 w 25"/>
                <a:gd name="T17" fmla="*/ 22 h 22"/>
                <a:gd name="T18" fmla="*/ 25 w 25"/>
                <a:gd name="T19" fmla="*/ 10 h 22"/>
                <a:gd name="T20" fmla="*/ 21 w 25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2">
                  <a:moveTo>
                    <a:pt x="21" y="0"/>
                  </a:moveTo>
                  <a:cubicBezTo>
                    <a:pt x="18" y="2"/>
                    <a:pt x="15" y="3"/>
                    <a:pt x="11" y="3"/>
                  </a:cubicBezTo>
                  <a:cubicBezTo>
                    <a:pt x="10" y="4"/>
                    <a:pt x="9" y="4"/>
                    <a:pt x="7" y="5"/>
                  </a:cubicBezTo>
                  <a:cubicBezTo>
                    <a:pt x="6" y="5"/>
                    <a:pt x="5" y="5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7"/>
                    <a:pt x="1" y="7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1" y="15"/>
                    <a:pt x="3" y="22"/>
                    <a:pt x="3" y="22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3" y="6"/>
                    <a:pt x="21" y="0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97"/>
            <p:cNvSpPr/>
            <p:nvPr/>
          </p:nvSpPr>
          <p:spPr bwMode="auto">
            <a:xfrm>
              <a:off x="656692" y="4920024"/>
              <a:ext cx="316362" cy="426512"/>
            </a:xfrm>
            <a:custGeom>
              <a:avLst/>
              <a:gdLst>
                <a:gd name="T0" fmla="*/ 169 w 169"/>
                <a:gd name="T1" fmla="*/ 123 h 228"/>
                <a:gd name="T2" fmla="*/ 149 w 169"/>
                <a:gd name="T3" fmla="*/ 13 h 228"/>
                <a:gd name="T4" fmla="*/ 2 w 169"/>
                <a:gd name="T5" fmla="*/ 65 h 228"/>
                <a:gd name="T6" fmla="*/ 58 w 169"/>
                <a:gd name="T7" fmla="*/ 227 h 228"/>
                <a:gd name="T8" fmla="*/ 154 w 169"/>
                <a:gd name="T9" fmla="*/ 176 h 228"/>
                <a:gd name="T10" fmla="*/ 169 w 169"/>
                <a:gd name="T11" fmla="*/ 1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228">
                  <a:moveTo>
                    <a:pt x="169" y="123"/>
                  </a:moveTo>
                  <a:cubicBezTo>
                    <a:pt x="169" y="123"/>
                    <a:pt x="162" y="40"/>
                    <a:pt x="149" y="13"/>
                  </a:cubicBezTo>
                  <a:cubicBezTo>
                    <a:pt x="125" y="0"/>
                    <a:pt x="5" y="58"/>
                    <a:pt x="2" y="65"/>
                  </a:cubicBezTo>
                  <a:cubicBezTo>
                    <a:pt x="0" y="72"/>
                    <a:pt x="41" y="228"/>
                    <a:pt x="58" y="227"/>
                  </a:cubicBezTo>
                  <a:cubicBezTo>
                    <a:pt x="76" y="225"/>
                    <a:pt x="154" y="176"/>
                    <a:pt x="154" y="176"/>
                  </a:cubicBezTo>
                  <a:lnTo>
                    <a:pt x="169" y="123"/>
                  </a:ln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398"/>
            <p:cNvSpPr/>
            <p:nvPr/>
          </p:nvSpPr>
          <p:spPr bwMode="auto">
            <a:xfrm>
              <a:off x="652850" y="4973818"/>
              <a:ext cx="348382" cy="372718"/>
            </a:xfrm>
            <a:custGeom>
              <a:avLst/>
              <a:gdLst>
                <a:gd name="T0" fmla="*/ 171 w 186"/>
                <a:gd name="T1" fmla="*/ 94 h 199"/>
                <a:gd name="T2" fmla="*/ 157 w 186"/>
                <a:gd name="T3" fmla="*/ 0 h 199"/>
                <a:gd name="T4" fmla="*/ 155 w 186"/>
                <a:gd name="T5" fmla="*/ 1 h 199"/>
                <a:gd name="T6" fmla="*/ 151 w 186"/>
                <a:gd name="T7" fmla="*/ 143 h 199"/>
                <a:gd name="T8" fmla="*/ 43 w 186"/>
                <a:gd name="T9" fmla="*/ 148 h 199"/>
                <a:gd name="T10" fmla="*/ 29 w 186"/>
                <a:gd name="T11" fmla="*/ 23 h 199"/>
                <a:gd name="T12" fmla="*/ 33 w 186"/>
                <a:gd name="T13" fmla="*/ 19 h 199"/>
                <a:gd name="T14" fmla="*/ 4 w 186"/>
                <a:gd name="T15" fmla="*/ 36 h 199"/>
                <a:gd name="T16" fmla="*/ 60 w 186"/>
                <a:gd name="T17" fmla="*/ 198 h 199"/>
                <a:gd name="T18" fmla="*/ 171 w 186"/>
                <a:gd name="T19" fmla="*/ 149 h 199"/>
                <a:gd name="T20" fmla="*/ 171 w 186"/>
                <a:gd name="T21" fmla="*/ 9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199">
                  <a:moveTo>
                    <a:pt x="171" y="94"/>
                  </a:moveTo>
                  <a:cubicBezTo>
                    <a:pt x="170" y="81"/>
                    <a:pt x="166" y="34"/>
                    <a:pt x="157" y="0"/>
                  </a:cubicBezTo>
                  <a:cubicBezTo>
                    <a:pt x="156" y="0"/>
                    <a:pt x="156" y="1"/>
                    <a:pt x="155" y="1"/>
                  </a:cubicBezTo>
                  <a:cubicBezTo>
                    <a:pt x="166" y="49"/>
                    <a:pt x="182" y="102"/>
                    <a:pt x="151" y="143"/>
                  </a:cubicBezTo>
                  <a:cubicBezTo>
                    <a:pt x="128" y="174"/>
                    <a:pt x="66" y="193"/>
                    <a:pt x="43" y="148"/>
                  </a:cubicBezTo>
                  <a:cubicBezTo>
                    <a:pt x="27" y="117"/>
                    <a:pt x="0" y="53"/>
                    <a:pt x="29" y="23"/>
                  </a:cubicBezTo>
                  <a:cubicBezTo>
                    <a:pt x="30" y="21"/>
                    <a:pt x="32" y="20"/>
                    <a:pt x="33" y="19"/>
                  </a:cubicBezTo>
                  <a:cubicBezTo>
                    <a:pt x="17" y="27"/>
                    <a:pt x="5" y="34"/>
                    <a:pt x="4" y="36"/>
                  </a:cubicBezTo>
                  <a:cubicBezTo>
                    <a:pt x="2" y="43"/>
                    <a:pt x="43" y="199"/>
                    <a:pt x="60" y="198"/>
                  </a:cubicBezTo>
                  <a:cubicBezTo>
                    <a:pt x="78" y="196"/>
                    <a:pt x="149" y="170"/>
                    <a:pt x="171" y="149"/>
                  </a:cubicBezTo>
                  <a:cubicBezTo>
                    <a:pt x="186" y="139"/>
                    <a:pt x="172" y="108"/>
                    <a:pt x="171" y="94"/>
                  </a:cubicBezTo>
                  <a:close/>
                </a:path>
              </a:pathLst>
            </a:custGeom>
            <a:solidFill>
              <a:srgbClr val="BC8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399"/>
            <p:cNvSpPr/>
            <p:nvPr/>
          </p:nvSpPr>
          <p:spPr bwMode="auto">
            <a:xfrm>
              <a:off x="700240" y="4972537"/>
              <a:ext cx="235670" cy="313800"/>
            </a:xfrm>
            <a:custGeom>
              <a:avLst/>
              <a:gdLst>
                <a:gd name="T0" fmla="*/ 0 w 184"/>
                <a:gd name="T1" fmla="*/ 64 h 245"/>
                <a:gd name="T2" fmla="*/ 152 w 184"/>
                <a:gd name="T3" fmla="*/ 0 h 245"/>
                <a:gd name="T4" fmla="*/ 180 w 184"/>
                <a:gd name="T5" fmla="*/ 153 h 245"/>
                <a:gd name="T6" fmla="*/ 184 w 184"/>
                <a:gd name="T7" fmla="*/ 182 h 245"/>
                <a:gd name="T8" fmla="*/ 58 w 184"/>
                <a:gd name="T9" fmla="*/ 245 h 245"/>
                <a:gd name="T10" fmla="*/ 0 w 184"/>
                <a:gd name="T11" fmla="*/ 6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245">
                  <a:moveTo>
                    <a:pt x="0" y="64"/>
                  </a:moveTo>
                  <a:lnTo>
                    <a:pt x="152" y="0"/>
                  </a:lnTo>
                  <a:lnTo>
                    <a:pt x="180" y="153"/>
                  </a:lnTo>
                  <a:lnTo>
                    <a:pt x="184" y="182"/>
                  </a:lnTo>
                  <a:lnTo>
                    <a:pt x="58" y="24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BC8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400"/>
            <p:cNvSpPr/>
            <p:nvPr/>
          </p:nvSpPr>
          <p:spPr bwMode="auto">
            <a:xfrm>
              <a:off x="704083" y="4966133"/>
              <a:ext cx="231828" cy="312520"/>
            </a:xfrm>
            <a:custGeom>
              <a:avLst/>
              <a:gdLst>
                <a:gd name="T0" fmla="*/ 0 w 181"/>
                <a:gd name="T1" fmla="*/ 63 h 244"/>
                <a:gd name="T2" fmla="*/ 153 w 181"/>
                <a:gd name="T3" fmla="*/ 0 h 244"/>
                <a:gd name="T4" fmla="*/ 181 w 181"/>
                <a:gd name="T5" fmla="*/ 152 h 244"/>
                <a:gd name="T6" fmla="*/ 166 w 181"/>
                <a:gd name="T7" fmla="*/ 186 h 244"/>
                <a:gd name="T8" fmla="*/ 58 w 181"/>
                <a:gd name="T9" fmla="*/ 244 h 244"/>
                <a:gd name="T10" fmla="*/ 0 w 181"/>
                <a:gd name="T11" fmla="*/ 6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44">
                  <a:moveTo>
                    <a:pt x="0" y="63"/>
                  </a:moveTo>
                  <a:lnTo>
                    <a:pt x="153" y="0"/>
                  </a:lnTo>
                  <a:lnTo>
                    <a:pt x="181" y="152"/>
                  </a:lnTo>
                  <a:lnTo>
                    <a:pt x="166" y="186"/>
                  </a:lnTo>
                  <a:lnTo>
                    <a:pt x="58" y="24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401"/>
            <p:cNvSpPr/>
            <p:nvPr/>
          </p:nvSpPr>
          <p:spPr bwMode="auto">
            <a:xfrm>
              <a:off x="765562" y="4981503"/>
              <a:ext cx="94780" cy="65322"/>
            </a:xfrm>
            <a:custGeom>
              <a:avLst/>
              <a:gdLst>
                <a:gd name="T0" fmla="*/ 45 w 51"/>
                <a:gd name="T1" fmla="*/ 16 h 35"/>
                <a:gd name="T2" fmla="*/ 50 w 51"/>
                <a:gd name="T3" fmla="*/ 0 h 35"/>
                <a:gd name="T4" fmla="*/ 0 w 51"/>
                <a:gd name="T5" fmla="*/ 22 h 35"/>
                <a:gd name="T6" fmla="*/ 4 w 51"/>
                <a:gd name="T7" fmla="*/ 35 h 35"/>
                <a:gd name="T8" fmla="*/ 45 w 51"/>
                <a:gd name="T9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5">
                  <a:moveTo>
                    <a:pt x="45" y="16"/>
                  </a:moveTo>
                  <a:cubicBezTo>
                    <a:pt x="51" y="13"/>
                    <a:pt x="50" y="7"/>
                    <a:pt x="5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6"/>
                    <a:pt x="3" y="30"/>
                    <a:pt x="4" y="35"/>
                  </a:cubicBezTo>
                  <a:cubicBezTo>
                    <a:pt x="18" y="29"/>
                    <a:pt x="32" y="24"/>
                    <a:pt x="45" y="16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402"/>
            <p:cNvSpPr/>
            <p:nvPr/>
          </p:nvSpPr>
          <p:spPr bwMode="auto">
            <a:xfrm>
              <a:off x="704083" y="5039140"/>
              <a:ext cx="231828" cy="239513"/>
            </a:xfrm>
            <a:custGeom>
              <a:avLst/>
              <a:gdLst>
                <a:gd name="T0" fmla="*/ 124 w 124"/>
                <a:gd name="T1" fmla="*/ 65 h 128"/>
                <a:gd name="T2" fmla="*/ 123 w 124"/>
                <a:gd name="T3" fmla="*/ 63 h 128"/>
                <a:gd name="T4" fmla="*/ 108 w 124"/>
                <a:gd name="T5" fmla="*/ 77 h 128"/>
                <a:gd name="T6" fmla="*/ 68 w 124"/>
                <a:gd name="T7" fmla="*/ 87 h 128"/>
                <a:gd name="T8" fmla="*/ 11 w 124"/>
                <a:gd name="T9" fmla="*/ 0 h 128"/>
                <a:gd name="T10" fmla="*/ 0 w 124"/>
                <a:gd name="T11" fmla="*/ 4 h 128"/>
                <a:gd name="T12" fmla="*/ 40 w 124"/>
                <a:gd name="T13" fmla="*/ 128 h 128"/>
                <a:gd name="T14" fmla="*/ 124 w 124"/>
                <a:gd name="T15" fmla="*/ 84 h 128"/>
                <a:gd name="T16" fmla="*/ 124 w 124"/>
                <a:gd name="T17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8">
                  <a:moveTo>
                    <a:pt x="124" y="65"/>
                  </a:moveTo>
                  <a:cubicBezTo>
                    <a:pt x="123" y="63"/>
                    <a:pt x="123" y="63"/>
                    <a:pt x="123" y="63"/>
                  </a:cubicBezTo>
                  <a:cubicBezTo>
                    <a:pt x="119" y="68"/>
                    <a:pt x="114" y="72"/>
                    <a:pt x="108" y="77"/>
                  </a:cubicBezTo>
                  <a:cubicBezTo>
                    <a:pt x="97" y="85"/>
                    <a:pt x="82" y="92"/>
                    <a:pt x="68" y="87"/>
                  </a:cubicBezTo>
                  <a:cubicBezTo>
                    <a:pt x="30" y="73"/>
                    <a:pt x="22" y="35"/>
                    <a:pt x="1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124" y="84"/>
                    <a:pt x="124" y="84"/>
                    <a:pt x="124" y="84"/>
                  </a:cubicBezTo>
                  <a:lnTo>
                    <a:pt x="124" y="6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403"/>
            <p:cNvSpPr/>
            <p:nvPr/>
          </p:nvSpPr>
          <p:spPr bwMode="auto">
            <a:xfrm>
              <a:off x="750192" y="4940517"/>
              <a:ext cx="99904" cy="93500"/>
            </a:xfrm>
            <a:custGeom>
              <a:avLst/>
              <a:gdLst>
                <a:gd name="T0" fmla="*/ 0 w 78"/>
                <a:gd name="T1" fmla="*/ 29 h 73"/>
                <a:gd name="T2" fmla="*/ 11 w 78"/>
                <a:gd name="T3" fmla="*/ 73 h 73"/>
                <a:gd name="T4" fmla="*/ 78 w 78"/>
                <a:gd name="T5" fmla="*/ 45 h 73"/>
                <a:gd name="T6" fmla="*/ 70 w 78"/>
                <a:gd name="T7" fmla="*/ 0 h 73"/>
                <a:gd name="T8" fmla="*/ 0 w 78"/>
                <a:gd name="T9" fmla="*/ 2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3">
                  <a:moveTo>
                    <a:pt x="0" y="29"/>
                  </a:moveTo>
                  <a:lnTo>
                    <a:pt x="11" y="73"/>
                  </a:lnTo>
                  <a:lnTo>
                    <a:pt x="78" y="45"/>
                  </a:lnTo>
                  <a:lnTo>
                    <a:pt x="7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353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404"/>
            <p:cNvSpPr/>
            <p:nvPr/>
          </p:nvSpPr>
          <p:spPr bwMode="auto">
            <a:xfrm>
              <a:off x="756596" y="4969976"/>
              <a:ext cx="93500" cy="64041"/>
            </a:xfrm>
            <a:custGeom>
              <a:avLst/>
              <a:gdLst>
                <a:gd name="T0" fmla="*/ 48 w 50"/>
                <a:gd name="T1" fmla="*/ 0 h 34"/>
                <a:gd name="T2" fmla="*/ 0 w 50"/>
                <a:gd name="T3" fmla="*/ 14 h 34"/>
                <a:gd name="T4" fmla="*/ 4 w 50"/>
                <a:gd name="T5" fmla="*/ 34 h 34"/>
                <a:gd name="T6" fmla="*/ 50 w 50"/>
                <a:gd name="T7" fmla="*/ 15 h 34"/>
                <a:gd name="T8" fmla="*/ 48 w 50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4">
                  <a:moveTo>
                    <a:pt x="48" y="0"/>
                  </a:moveTo>
                  <a:cubicBezTo>
                    <a:pt x="35" y="14"/>
                    <a:pt x="17" y="19"/>
                    <a:pt x="0" y="1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0" y="15"/>
                    <a:pt x="50" y="15"/>
                    <a:pt x="50" y="15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405"/>
            <p:cNvSpPr/>
            <p:nvPr/>
          </p:nvSpPr>
          <p:spPr bwMode="auto">
            <a:xfrm>
              <a:off x="789897" y="5023770"/>
              <a:ext cx="101185" cy="49952"/>
            </a:xfrm>
            <a:custGeom>
              <a:avLst/>
              <a:gdLst>
                <a:gd name="T0" fmla="*/ 79 w 79"/>
                <a:gd name="T1" fmla="*/ 11 h 39"/>
                <a:gd name="T2" fmla="*/ 4 w 79"/>
                <a:gd name="T3" fmla="*/ 39 h 39"/>
                <a:gd name="T4" fmla="*/ 0 w 79"/>
                <a:gd name="T5" fmla="*/ 30 h 39"/>
                <a:gd name="T6" fmla="*/ 74 w 79"/>
                <a:gd name="T7" fmla="*/ 0 h 39"/>
                <a:gd name="T8" fmla="*/ 79 w 79"/>
                <a:gd name="T9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79" y="11"/>
                  </a:moveTo>
                  <a:lnTo>
                    <a:pt x="4" y="39"/>
                  </a:lnTo>
                  <a:lnTo>
                    <a:pt x="0" y="30"/>
                  </a:lnTo>
                  <a:lnTo>
                    <a:pt x="74" y="0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406"/>
            <p:cNvSpPr/>
            <p:nvPr/>
          </p:nvSpPr>
          <p:spPr bwMode="auto">
            <a:xfrm>
              <a:off x="756596" y="5059633"/>
              <a:ext cx="25616" cy="30740"/>
            </a:xfrm>
            <a:custGeom>
              <a:avLst/>
              <a:gdLst>
                <a:gd name="T0" fmla="*/ 20 w 20"/>
                <a:gd name="T1" fmla="*/ 18 h 24"/>
                <a:gd name="T2" fmla="*/ 6 w 20"/>
                <a:gd name="T3" fmla="*/ 24 h 24"/>
                <a:gd name="T4" fmla="*/ 0 w 20"/>
                <a:gd name="T5" fmla="*/ 6 h 24"/>
                <a:gd name="T6" fmla="*/ 13 w 20"/>
                <a:gd name="T7" fmla="*/ 0 h 24"/>
                <a:gd name="T8" fmla="*/ 20 w 20"/>
                <a:gd name="T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20" y="18"/>
                  </a:moveTo>
                  <a:lnTo>
                    <a:pt x="6" y="24"/>
                  </a:lnTo>
                  <a:lnTo>
                    <a:pt x="0" y="6"/>
                  </a:lnTo>
                  <a:lnTo>
                    <a:pt x="13" y="0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407"/>
            <p:cNvSpPr/>
            <p:nvPr/>
          </p:nvSpPr>
          <p:spPr bwMode="auto">
            <a:xfrm>
              <a:off x="805267" y="5062195"/>
              <a:ext cx="98623" cy="48671"/>
            </a:xfrm>
            <a:custGeom>
              <a:avLst/>
              <a:gdLst>
                <a:gd name="T0" fmla="*/ 77 w 77"/>
                <a:gd name="T1" fmla="*/ 9 h 38"/>
                <a:gd name="T2" fmla="*/ 3 w 77"/>
                <a:gd name="T3" fmla="*/ 38 h 38"/>
                <a:gd name="T4" fmla="*/ 0 w 77"/>
                <a:gd name="T5" fmla="*/ 29 h 38"/>
                <a:gd name="T6" fmla="*/ 74 w 77"/>
                <a:gd name="T7" fmla="*/ 0 h 38"/>
                <a:gd name="T8" fmla="*/ 77 w 77"/>
                <a:gd name="T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8">
                  <a:moveTo>
                    <a:pt x="77" y="9"/>
                  </a:moveTo>
                  <a:lnTo>
                    <a:pt x="3" y="38"/>
                  </a:lnTo>
                  <a:lnTo>
                    <a:pt x="0" y="29"/>
                  </a:lnTo>
                  <a:lnTo>
                    <a:pt x="74" y="0"/>
                  </a:lnTo>
                  <a:lnTo>
                    <a:pt x="77" y="9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408"/>
            <p:cNvSpPr/>
            <p:nvPr/>
          </p:nvSpPr>
          <p:spPr bwMode="auto">
            <a:xfrm>
              <a:off x="769404" y="5098057"/>
              <a:ext cx="25616" cy="29459"/>
            </a:xfrm>
            <a:custGeom>
              <a:avLst/>
              <a:gdLst>
                <a:gd name="T0" fmla="*/ 20 w 20"/>
                <a:gd name="T1" fmla="*/ 17 h 23"/>
                <a:gd name="T2" fmla="*/ 7 w 20"/>
                <a:gd name="T3" fmla="*/ 23 h 23"/>
                <a:gd name="T4" fmla="*/ 0 w 20"/>
                <a:gd name="T5" fmla="*/ 5 h 23"/>
                <a:gd name="T6" fmla="*/ 15 w 20"/>
                <a:gd name="T7" fmla="*/ 0 h 23"/>
                <a:gd name="T8" fmla="*/ 20 w 20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17"/>
                  </a:moveTo>
                  <a:lnTo>
                    <a:pt x="7" y="23"/>
                  </a:lnTo>
                  <a:lnTo>
                    <a:pt x="0" y="5"/>
                  </a:lnTo>
                  <a:lnTo>
                    <a:pt x="15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409"/>
            <p:cNvSpPr/>
            <p:nvPr/>
          </p:nvSpPr>
          <p:spPr bwMode="auto">
            <a:xfrm>
              <a:off x="819356" y="5103181"/>
              <a:ext cx="99904" cy="48671"/>
            </a:xfrm>
            <a:custGeom>
              <a:avLst/>
              <a:gdLst>
                <a:gd name="T0" fmla="*/ 78 w 78"/>
                <a:gd name="T1" fmla="*/ 9 h 38"/>
                <a:gd name="T2" fmla="*/ 3 w 78"/>
                <a:gd name="T3" fmla="*/ 38 h 38"/>
                <a:gd name="T4" fmla="*/ 0 w 78"/>
                <a:gd name="T5" fmla="*/ 29 h 38"/>
                <a:gd name="T6" fmla="*/ 75 w 78"/>
                <a:gd name="T7" fmla="*/ 0 h 38"/>
                <a:gd name="T8" fmla="*/ 78 w 78"/>
                <a:gd name="T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38">
                  <a:moveTo>
                    <a:pt x="78" y="9"/>
                  </a:moveTo>
                  <a:lnTo>
                    <a:pt x="3" y="38"/>
                  </a:lnTo>
                  <a:lnTo>
                    <a:pt x="0" y="29"/>
                  </a:lnTo>
                  <a:lnTo>
                    <a:pt x="75" y="0"/>
                  </a:lnTo>
                  <a:lnTo>
                    <a:pt x="78" y="9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410"/>
            <p:cNvSpPr/>
            <p:nvPr/>
          </p:nvSpPr>
          <p:spPr bwMode="auto">
            <a:xfrm>
              <a:off x="784774" y="5139044"/>
              <a:ext cx="25616" cy="29459"/>
            </a:xfrm>
            <a:custGeom>
              <a:avLst/>
              <a:gdLst>
                <a:gd name="T0" fmla="*/ 20 w 20"/>
                <a:gd name="T1" fmla="*/ 17 h 23"/>
                <a:gd name="T2" fmla="*/ 7 w 20"/>
                <a:gd name="T3" fmla="*/ 23 h 23"/>
                <a:gd name="T4" fmla="*/ 0 w 20"/>
                <a:gd name="T5" fmla="*/ 6 h 23"/>
                <a:gd name="T6" fmla="*/ 14 w 20"/>
                <a:gd name="T7" fmla="*/ 0 h 23"/>
                <a:gd name="T8" fmla="*/ 20 w 20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17"/>
                  </a:moveTo>
                  <a:lnTo>
                    <a:pt x="7" y="23"/>
                  </a:lnTo>
                  <a:lnTo>
                    <a:pt x="0" y="6"/>
                  </a:lnTo>
                  <a:lnTo>
                    <a:pt x="14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412"/>
            <p:cNvSpPr/>
            <p:nvPr/>
          </p:nvSpPr>
          <p:spPr bwMode="auto">
            <a:xfrm>
              <a:off x="770686" y="5080127"/>
              <a:ext cx="26897" cy="43548"/>
            </a:xfrm>
            <a:custGeom>
              <a:avLst/>
              <a:gdLst>
                <a:gd name="T0" fmla="*/ 16 w 21"/>
                <a:gd name="T1" fmla="*/ 0 h 34"/>
                <a:gd name="T2" fmla="*/ 8 w 21"/>
                <a:gd name="T3" fmla="*/ 27 h 34"/>
                <a:gd name="T4" fmla="*/ 0 w 21"/>
                <a:gd name="T5" fmla="*/ 22 h 34"/>
                <a:gd name="T6" fmla="*/ 0 w 21"/>
                <a:gd name="T7" fmla="*/ 28 h 34"/>
                <a:gd name="T8" fmla="*/ 11 w 21"/>
                <a:gd name="T9" fmla="*/ 34 h 34"/>
                <a:gd name="T10" fmla="*/ 21 w 21"/>
                <a:gd name="T11" fmla="*/ 3 h 34"/>
                <a:gd name="T12" fmla="*/ 16 w 2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4">
                  <a:moveTo>
                    <a:pt x="16" y="0"/>
                  </a:moveTo>
                  <a:lnTo>
                    <a:pt x="8" y="2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1" y="34"/>
                  </a:lnTo>
                  <a:lnTo>
                    <a:pt x="2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3A7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413"/>
            <p:cNvSpPr/>
            <p:nvPr/>
          </p:nvSpPr>
          <p:spPr bwMode="auto">
            <a:xfrm>
              <a:off x="1180548" y="4442280"/>
              <a:ext cx="280499" cy="765929"/>
            </a:xfrm>
            <a:custGeom>
              <a:avLst/>
              <a:gdLst>
                <a:gd name="T0" fmla="*/ 101 w 150"/>
                <a:gd name="T1" fmla="*/ 15 h 409"/>
                <a:gd name="T2" fmla="*/ 131 w 150"/>
                <a:gd name="T3" fmla="*/ 4 h 409"/>
                <a:gd name="T4" fmla="*/ 150 w 150"/>
                <a:gd name="T5" fmla="*/ 25 h 409"/>
                <a:gd name="T6" fmla="*/ 71 w 150"/>
                <a:gd name="T7" fmla="*/ 409 h 409"/>
                <a:gd name="T8" fmla="*/ 0 w 150"/>
                <a:gd name="T9" fmla="*/ 394 h 409"/>
                <a:gd name="T10" fmla="*/ 101 w 150"/>
                <a:gd name="T11" fmla="*/ 1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409">
                  <a:moveTo>
                    <a:pt x="101" y="15"/>
                  </a:moveTo>
                  <a:cubicBezTo>
                    <a:pt x="101" y="15"/>
                    <a:pt x="113" y="0"/>
                    <a:pt x="131" y="4"/>
                  </a:cubicBezTo>
                  <a:cubicBezTo>
                    <a:pt x="149" y="8"/>
                    <a:pt x="150" y="25"/>
                    <a:pt x="150" y="25"/>
                  </a:cubicBezTo>
                  <a:cubicBezTo>
                    <a:pt x="71" y="409"/>
                    <a:pt x="71" y="409"/>
                    <a:pt x="71" y="409"/>
                  </a:cubicBezTo>
                  <a:cubicBezTo>
                    <a:pt x="71" y="409"/>
                    <a:pt x="42" y="392"/>
                    <a:pt x="0" y="394"/>
                  </a:cubicBezTo>
                  <a:lnTo>
                    <a:pt x="101" y="15"/>
                  </a:lnTo>
                  <a:close/>
                </a:path>
              </a:pathLst>
            </a:custGeom>
            <a:solidFill>
              <a:srgbClr val="1F2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414"/>
            <p:cNvSpPr>
              <a:spLocks noEditPoints="1"/>
            </p:cNvSpPr>
            <p:nvPr/>
          </p:nvSpPr>
          <p:spPr bwMode="auto">
            <a:xfrm>
              <a:off x="1180548" y="4448684"/>
              <a:ext cx="280499" cy="759525"/>
            </a:xfrm>
            <a:custGeom>
              <a:avLst/>
              <a:gdLst>
                <a:gd name="T0" fmla="*/ 141 w 150"/>
                <a:gd name="T1" fmla="*/ 4 h 405"/>
                <a:gd name="T2" fmla="*/ 141 w 150"/>
                <a:gd name="T3" fmla="*/ 5 h 405"/>
                <a:gd name="T4" fmla="*/ 140 w 150"/>
                <a:gd name="T5" fmla="*/ 10 h 405"/>
                <a:gd name="T6" fmla="*/ 113 w 150"/>
                <a:gd name="T7" fmla="*/ 109 h 405"/>
                <a:gd name="T8" fmla="*/ 94 w 150"/>
                <a:gd name="T9" fmla="*/ 211 h 405"/>
                <a:gd name="T10" fmla="*/ 80 w 150"/>
                <a:gd name="T11" fmla="*/ 219 h 405"/>
                <a:gd name="T12" fmla="*/ 67 w 150"/>
                <a:gd name="T13" fmla="*/ 183 h 405"/>
                <a:gd name="T14" fmla="*/ 82 w 150"/>
                <a:gd name="T15" fmla="*/ 114 h 405"/>
                <a:gd name="T16" fmla="*/ 118 w 150"/>
                <a:gd name="T17" fmla="*/ 0 h 405"/>
                <a:gd name="T18" fmla="*/ 101 w 150"/>
                <a:gd name="T19" fmla="*/ 11 h 405"/>
                <a:gd name="T20" fmla="*/ 0 w 150"/>
                <a:gd name="T21" fmla="*/ 390 h 405"/>
                <a:gd name="T22" fmla="*/ 71 w 150"/>
                <a:gd name="T23" fmla="*/ 405 h 405"/>
                <a:gd name="T24" fmla="*/ 150 w 150"/>
                <a:gd name="T25" fmla="*/ 21 h 405"/>
                <a:gd name="T26" fmla="*/ 141 w 150"/>
                <a:gd name="T27" fmla="*/ 4 h 405"/>
                <a:gd name="T28" fmla="*/ 80 w 150"/>
                <a:gd name="T29" fmla="*/ 306 h 405"/>
                <a:gd name="T30" fmla="*/ 76 w 150"/>
                <a:gd name="T31" fmla="*/ 342 h 405"/>
                <a:gd name="T32" fmla="*/ 41 w 150"/>
                <a:gd name="T33" fmla="*/ 381 h 405"/>
                <a:gd name="T34" fmla="*/ 17 w 150"/>
                <a:gd name="T35" fmla="*/ 339 h 405"/>
                <a:gd name="T36" fmla="*/ 39 w 150"/>
                <a:gd name="T37" fmla="*/ 268 h 405"/>
                <a:gd name="T38" fmla="*/ 41 w 150"/>
                <a:gd name="T39" fmla="*/ 263 h 405"/>
                <a:gd name="T40" fmla="*/ 44 w 150"/>
                <a:gd name="T41" fmla="*/ 255 h 405"/>
                <a:gd name="T42" fmla="*/ 59 w 150"/>
                <a:gd name="T43" fmla="*/ 255 h 405"/>
                <a:gd name="T44" fmla="*/ 53 w 150"/>
                <a:gd name="T45" fmla="*/ 267 h 405"/>
                <a:gd name="T46" fmla="*/ 80 w 150"/>
                <a:gd name="T47" fmla="*/ 30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05">
                  <a:moveTo>
                    <a:pt x="141" y="4"/>
                  </a:moveTo>
                  <a:cubicBezTo>
                    <a:pt x="141" y="5"/>
                    <a:pt x="141" y="5"/>
                    <a:pt x="141" y="5"/>
                  </a:cubicBezTo>
                  <a:cubicBezTo>
                    <a:pt x="141" y="7"/>
                    <a:pt x="141" y="8"/>
                    <a:pt x="140" y="10"/>
                  </a:cubicBezTo>
                  <a:cubicBezTo>
                    <a:pt x="129" y="43"/>
                    <a:pt x="121" y="76"/>
                    <a:pt x="113" y="109"/>
                  </a:cubicBezTo>
                  <a:cubicBezTo>
                    <a:pt x="105" y="143"/>
                    <a:pt x="103" y="177"/>
                    <a:pt x="94" y="211"/>
                  </a:cubicBezTo>
                  <a:cubicBezTo>
                    <a:pt x="93" y="216"/>
                    <a:pt x="86" y="221"/>
                    <a:pt x="80" y="219"/>
                  </a:cubicBezTo>
                  <a:cubicBezTo>
                    <a:pt x="65" y="213"/>
                    <a:pt x="66" y="196"/>
                    <a:pt x="67" y="183"/>
                  </a:cubicBezTo>
                  <a:cubicBezTo>
                    <a:pt x="70" y="159"/>
                    <a:pt x="76" y="137"/>
                    <a:pt x="82" y="114"/>
                  </a:cubicBezTo>
                  <a:cubicBezTo>
                    <a:pt x="93" y="76"/>
                    <a:pt x="107" y="38"/>
                    <a:pt x="118" y="0"/>
                  </a:cubicBezTo>
                  <a:cubicBezTo>
                    <a:pt x="108" y="3"/>
                    <a:pt x="101" y="11"/>
                    <a:pt x="101" y="11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42" y="388"/>
                    <a:pt x="71" y="405"/>
                    <a:pt x="71" y="405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1"/>
                    <a:pt x="149" y="11"/>
                    <a:pt x="141" y="4"/>
                  </a:cubicBezTo>
                  <a:close/>
                  <a:moveTo>
                    <a:pt x="80" y="306"/>
                  </a:moveTo>
                  <a:cubicBezTo>
                    <a:pt x="79" y="318"/>
                    <a:pt x="77" y="330"/>
                    <a:pt x="76" y="342"/>
                  </a:cubicBezTo>
                  <a:cubicBezTo>
                    <a:pt x="74" y="364"/>
                    <a:pt x="66" y="382"/>
                    <a:pt x="41" y="381"/>
                  </a:cubicBezTo>
                  <a:cubicBezTo>
                    <a:pt x="18" y="379"/>
                    <a:pt x="11" y="359"/>
                    <a:pt x="17" y="339"/>
                  </a:cubicBezTo>
                  <a:cubicBezTo>
                    <a:pt x="23" y="315"/>
                    <a:pt x="31" y="291"/>
                    <a:pt x="39" y="268"/>
                  </a:cubicBezTo>
                  <a:cubicBezTo>
                    <a:pt x="39" y="266"/>
                    <a:pt x="40" y="265"/>
                    <a:pt x="41" y="263"/>
                  </a:cubicBezTo>
                  <a:cubicBezTo>
                    <a:pt x="42" y="261"/>
                    <a:pt x="43" y="258"/>
                    <a:pt x="44" y="255"/>
                  </a:cubicBezTo>
                  <a:cubicBezTo>
                    <a:pt x="49" y="241"/>
                    <a:pt x="64" y="241"/>
                    <a:pt x="59" y="255"/>
                  </a:cubicBezTo>
                  <a:cubicBezTo>
                    <a:pt x="58" y="257"/>
                    <a:pt x="54" y="264"/>
                    <a:pt x="53" y="267"/>
                  </a:cubicBezTo>
                  <a:cubicBezTo>
                    <a:pt x="59" y="279"/>
                    <a:pt x="81" y="291"/>
                    <a:pt x="80" y="306"/>
                  </a:cubicBezTo>
                  <a:close/>
                </a:path>
              </a:pathLst>
            </a:custGeom>
            <a:solidFill>
              <a:srgbClr val="19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415"/>
            <p:cNvSpPr/>
            <p:nvPr/>
          </p:nvSpPr>
          <p:spPr bwMode="auto">
            <a:xfrm>
              <a:off x="1280451" y="4966134"/>
              <a:ext cx="135767" cy="348382"/>
            </a:xfrm>
            <a:custGeom>
              <a:avLst/>
              <a:gdLst>
                <a:gd name="T0" fmla="*/ 0 w 73"/>
                <a:gd name="T1" fmla="*/ 164 h 186"/>
                <a:gd name="T2" fmla="*/ 36 w 73"/>
                <a:gd name="T3" fmla="*/ 164 h 186"/>
                <a:gd name="T4" fmla="*/ 72 w 73"/>
                <a:gd name="T5" fmla="*/ 16 h 186"/>
                <a:gd name="T6" fmla="*/ 64 w 73"/>
                <a:gd name="T7" fmla="*/ 0 h 186"/>
                <a:gd name="T8" fmla="*/ 52 w 73"/>
                <a:gd name="T9" fmla="*/ 44 h 186"/>
                <a:gd name="T10" fmla="*/ 36 w 73"/>
                <a:gd name="T11" fmla="*/ 144 h 186"/>
                <a:gd name="T12" fmla="*/ 0 w 73"/>
                <a:gd name="T13" fmla="*/ 154 h 186"/>
                <a:gd name="T14" fmla="*/ 0 w 73"/>
                <a:gd name="T15" fmla="*/ 16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86">
                  <a:moveTo>
                    <a:pt x="0" y="164"/>
                  </a:moveTo>
                  <a:cubicBezTo>
                    <a:pt x="0" y="164"/>
                    <a:pt x="18" y="186"/>
                    <a:pt x="36" y="164"/>
                  </a:cubicBezTo>
                  <a:cubicBezTo>
                    <a:pt x="54" y="142"/>
                    <a:pt x="72" y="16"/>
                    <a:pt x="72" y="16"/>
                  </a:cubicBezTo>
                  <a:cubicBezTo>
                    <a:pt x="72" y="16"/>
                    <a:pt x="73" y="0"/>
                    <a:pt x="64" y="0"/>
                  </a:cubicBezTo>
                  <a:cubicBezTo>
                    <a:pt x="56" y="1"/>
                    <a:pt x="52" y="44"/>
                    <a:pt x="52" y="44"/>
                  </a:cubicBezTo>
                  <a:cubicBezTo>
                    <a:pt x="52" y="44"/>
                    <a:pt x="41" y="135"/>
                    <a:pt x="36" y="144"/>
                  </a:cubicBezTo>
                  <a:cubicBezTo>
                    <a:pt x="31" y="154"/>
                    <a:pt x="9" y="160"/>
                    <a:pt x="0" y="154"/>
                  </a:cubicBezTo>
                  <a:lnTo>
                    <a:pt x="0" y="16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416"/>
            <p:cNvSpPr/>
            <p:nvPr/>
          </p:nvSpPr>
          <p:spPr bwMode="auto">
            <a:xfrm>
              <a:off x="1280451" y="4966134"/>
              <a:ext cx="121678" cy="318924"/>
            </a:xfrm>
            <a:custGeom>
              <a:avLst/>
              <a:gdLst>
                <a:gd name="T0" fmla="*/ 9 w 65"/>
                <a:gd name="T1" fmla="*/ 165 h 170"/>
                <a:gd name="T2" fmla="*/ 29 w 65"/>
                <a:gd name="T3" fmla="*/ 162 h 170"/>
                <a:gd name="T4" fmla="*/ 41 w 65"/>
                <a:gd name="T5" fmla="*/ 146 h 170"/>
                <a:gd name="T6" fmla="*/ 47 w 65"/>
                <a:gd name="T7" fmla="*/ 88 h 170"/>
                <a:gd name="T8" fmla="*/ 56 w 65"/>
                <a:gd name="T9" fmla="*/ 36 h 170"/>
                <a:gd name="T10" fmla="*/ 65 w 65"/>
                <a:gd name="T11" fmla="*/ 0 h 170"/>
                <a:gd name="T12" fmla="*/ 64 w 65"/>
                <a:gd name="T13" fmla="*/ 0 h 170"/>
                <a:gd name="T14" fmla="*/ 52 w 65"/>
                <a:gd name="T15" fmla="*/ 44 h 170"/>
                <a:gd name="T16" fmla="*/ 36 w 65"/>
                <a:gd name="T17" fmla="*/ 144 h 170"/>
                <a:gd name="T18" fmla="*/ 0 w 65"/>
                <a:gd name="T19" fmla="*/ 154 h 170"/>
                <a:gd name="T20" fmla="*/ 0 w 65"/>
                <a:gd name="T21" fmla="*/ 162 h 170"/>
                <a:gd name="T22" fmla="*/ 9 w 65"/>
                <a:gd name="T23" fmla="*/ 16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170">
                  <a:moveTo>
                    <a:pt x="9" y="165"/>
                  </a:moveTo>
                  <a:cubicBezTo>
                    <a:pt x="13" y="170"/>
                    <a:pt x="25" y="166"/>
                    <a:pt x="29" y="162"/>
                  </a:cubicBezTo>
                  <a:cubicBezTo>
                    <a:pt x="34" y="158"/>
                    <a:pt x="37" y="152"/>
                    <a:pt x="41" y="146"/>
                  </a:cubicBezTo>
                  <a:cubicBezTo>
                    <a:pt x="43" y="127"/>
                    <a:pt x="45" y="108"/>
                    <a:pt x="47" y="88"/>
                  </a:cubicBezTo>
                  <a:cubicBezTo>
                    <a:pt x="49" y="71"/>
                    <a:pt x="54" y="53"/>
                    <a:pt x="56" y="36"/>
                  </a:cubicBezTo>
                  <a:cubicBezTo>
                    <a:pt x="57" y="24"/>
                    <a:pt x="58" y="11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56" y="1"/>
                    <a:pt x="52" y="44"/>
                    <a:pt x="52" y="44"/>
                  </a:cubicBezTo>
                  <a:cubicBezTo>
                    <a:pt x="52" y="44"/>
                    <a:pt x="41" y="135"/>
                    <a:pt x="36" y="144"/>
                  </a:cubicBezTo>
                  <a:cubicBezTo>
                    <a:pt x="31" y="154"/>
                    <a:pt x="9" y="160"/>
                    <a:pt x="0" y="154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3" y="161"/>
                    <a:pt x="6" y="162"/>
                    <a:pt x="9" y="165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417"/>
            <p:cNvSpPr/>
            <p:nvPr/>
          </p:nvSpPr>
          <p:spPr bwMode="auto">
            <a:xfrm>
              <a:off x="1065274" y="4738149"/>
              <a:ext cx="156260" cy="222862"/>
            </a:xfrm>
            <a:custGeom>
              <a:avLst/>
              <a:gdLst>
                <a:gd name="T0" fmla="*/ 0 w 84"/>
                <a:gd name="T1" fmla="*/ 0 h 119"/>
                <a:gd name="T2" fmla="*/ 26 w 84"/>
                <a:gd name="T3" fmla="*/ 39 h 119"/>
                <a:gd name="T4" fmla="*/ 80 w 84"/>
                <a:gd name="T5" fmla="*/ 84 h 119"/>
                <a:gd name="T6" fmla="*/ 80 w 84"/>
                <a:gd name="T7" fmla="*/ 104 h 119"/>
                <a:gd name="T8" fmla="*/ 11 w 84"/>
                <a:gd name="T9" fmla="*/ 83 h 119"/>
                <a:gd name="T10" fmla="*/ 5 w 84"/>
                <a:gd name="T11" fmla="*/ 65 h 119"/>
                <a:gd name="T12" fmla="*/ 0 w 84"/>
                <a:gd name="T1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9">
                  <a:moveTo>
                    <a:pt x="0" y="0"/>
                  </a:moveTo>
                  <a:cubicBezTo>
                    <a:pt x="14" y="6"/>
                    <a:pt x="19" y="18"/>
                    <a:pt x="26" y="39"/>
                  </a:cubicBezTo>
                  <a:cubicBezTo>
                    <a:pt x="39" y="82"/>
                    <a:pt x="46" y="82"/>
                    <a:pt x="80" y="84"/>
                  </a:cubicBezTo>
                  <a:cubicBezTo>
                    <a:pt x="84" y="87"/>
                    <a:pt x="80" y="104"/>
                    <a:pt x="80" y="104"/>
                  </a:cubicBezTo>
                  <a:cubicBezTo>
                    <a:pt x="80" y="104"/>
                    <a:pt x="26" y="119"/>
                    <a:pt x="11" y="83"/>
                  </a:cubicBezTo>
                  <a:cubicBezTo>
                    <a:pt x="8" y="78"/>
                    <a:pt x="7" y="71"/>
                    <a:pt x="5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418"/>
            <p:cNvSpPr/>
            <p:nvPr/>
          </p:nvSpPr>
          <p:spPr bwMode="auto">
            <a:xfrm>
              <a:off x="1065274" y="4738149"/>
              <a:ext cx="156260" cy="222862"/>
            </a:xfrm>
            <a:custGeom>
              <a:avLst/>
              <a:gdLst>
                <a:gd name="T0" fmla="*/ 63 w 84"/>
                <a:gd name="T1" fmla="*/ 100 h 119"/>
                <a:gd name="T2" fmla="*/ 31 w 84"/>
                <a:gd name="T3" fmla="*/ 92 h 119"/>
                <a:gd name="T4" fmla="*/ 15 w 84"/>
                <a:gd name="T5" fmla="*/ 28 h 119"/>
                <a:gd name="T6" fmla="*/ 7 w 84"/>
                <a:gd name="T7" fmla="*/ 4 h 119"/>
                <a:gd name="T8" fmla="*/ 0 w 84"/>
                <a:gd name="T9" fmla="*/ 0 h 119"/>
                <a:gd name="T10" fmla="*/ 5 w 84"/>
                <a:gd name="T11" fmla="*/ 65 h 119"/>
                <a:gd name="T12" fmla="*/ 11 w 84"/>
                <a:gd name="T13" fmla="*/ 83 h 119"/>
                <a:gd name="T14" fmla="*/ 80 w 84"/>
                <a:gd name="T15" fmla="*/ 104 h 119"/>
                <a:gd name="T16" fmla="*/ 80 w 84"/>
                <a:gd name="T17" fmla="*/ 84 h 119"/>
                <a:gd name="T18" fmla="*/ 73 w 84"/>
                <a:gd name="T19" fmla="*/ 84 h 119"/>
                <a:gd name="T20" fmla="*/ 73 w 84"/>
                <a:gd name="T21" fmla="*/ 84 h 119"/>
                <a:gd name="T22" fmla="*/ 63 w 84"/>
                <a:gd name="T23" fmla="*/ 10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9">
                  <a:moveTo>
                    <a:pt x="63" y="100"/>
                  </a:moveTo>
                  <a:cubicBezTo>
                    <a:pt x="52" y="105"/>
                    <a:pt x="39" y="102"/>
                    <a:pt x="31" y="92"/>
                  </a:cubicBezTo>
                  <a:cubicBezTo>
                    <a:pt x="9" y="67"/>
                    <a:pt x="18" y="60"/>
                    <a:pt x="15" y="28"/>
                  </a:cubicBezTo>
                  <a:cubicBezTo>
                    <a:pt x="13" y="16"/>
                    <a:pt x="10" y="8"/>
                    <a:pt x="7" y="4"/>
                  </a:cubicBezTo>
                  <a:cubicBezTo>
                    <a:pt x="5" y="2"/>
                    <a:pt x="3" y="1"/>
                    <a:pt x="0" y="0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71"/>
                    <a:pt x="8" y="78"/>
                    <a:pt x="11" y="83"/>
                  </a:cubicBezTo>
                  <a:cubicBezTo>
                    <a:pt x="26" y="119"/>
                    <a:pt x="80" y="104"/>
                    <a:pt x="80" y="104"/>
                  </a:cubicBezTo>
                  <a:cubicBezTo>
                    <a:pt x="80" y="104"/>
                    <a:pt x="84" y="87"/>
                    <a:pt x="80" y="84"/>
                  </a:cubicBezTo>
                  <a:cubicBezTo>
                    <a:pt x="77" y="84"/>
                    <a:pt x="75" y="84"/>
                    <a:pt x="73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2" y="91"/>
                    <a:pt x="69" y="97"/>
                    <a:pt x="63" y="100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419"/>
            <p:cNvSpPr/>
            <p:nvPr/>
          </p:nvSpPr>
          <p:spPr bwMode="auto">
            <a:xfrm>
              <a:off x="1207445" y="4888004"/>
              <a:ext cx="33301" cy="49952"/>
            </a:xfrm>
            <a:custGeom>
              <a:avLst/>
              <a:gdLst>
                <a:gd name="T0" fmla="*/ 0 w 18"/>
                <a:gd name="T1" fmla="*/ 27 h 27"/>
                <a:gd name="T2" fmla="*/ 14 w 18"/>
                <a:gd name="T3" fmla="*/ 27 h 27"/>
                <a:gd name="T4" fmla="*/ 14 w 18"/>
                <a:gd name="T5" fmla="*/ 0 h 27"/>
                <a:gd name="T6" fmla="*/ 0 w 18"/>
                <a:gd name="T7" fmla="*/ 1 h 27"/>
                <a:gd name="T8" fmla="*/ 0 w 18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8" y="4"/>
                    <a:pt x="1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" y="15"/>
                    <a:pt x="0" y="27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420"/>
            <p:cNvSpPr/>
            <p:nvPr/>
          </p:nvSpPr>
          <p:spPr bwMode="auto">
            <a:xfrm>
              <a:off x="1220253" y="4861107"/>
              <a:ext cx="98623" cy="93500"/>
            </a:xfrm>
            <a:custGeom>
              <a:avLst/>
              <a:gdLst>
                <a:gd name="T0" fmla="*/ 11 w 53"/>
                <a:gd name="T1" fmla="*/ 50 h 50"/>
                <a:gd name="T2" fmla="*/ 2 w 53"/>
                <a:gd name="T3" fmla="*/ 47 h 50"/>
                <a:gd name="T4" fmla="*/ 1 w 53"/>
                <a:gd name="T5" fmla="*/ 38 h 50"/>
                <a:gd name="T6" fmla="*/ 4 w 53"/>
                <a:gd name="T7" fmla="*/ 20 h 50"/>
                <a:gd name="T8" fmla="*/ 8 w 53"/>
                <a:gd name="T9" fmla="*/ 4 h 50"/>
                <a:gd name="T10" fmla="*/ 27 w 53"/>
                <a:gd name="T11" fmla="*/ 1 h 50"/>
                <a:gd name="T12" fmla="*/ 45 w 53"/>
                <a:gd name="T13" fmla="*/ 2 h 50"/>
                <a:gd name="T14" fmla="*/ 52 w 53"/>
                <a:gd name="T15" fmla="*/ 7 h 50"/>
                <a:gd name="T16" fmla="*/ 48 w 53"/>
                <a:gd name="T17" fmla="*/ 15 h 50"/>
                <a:gd name="T18" fmla="*/ 38 w 53"/>
                <a:gd name="T19" fmla="*/ 18 h 50"/>
                <a:gd name="T20" fmla="*/ 27 w 53"/>
                <a:gd name="T21" fmla="*/ 21 h 50"/>
                <a:gd name="T22" fmla="*/ 18 w 53"/>
                <a:gd name="T23" fmla="*/ 25 h 50"/>
                <a:gd name="T24" fmla="*/ 15 w 53"/>
                <a:gd name="T25" fmla="*/ 34 h 50"/>
                <a:gd name="T26" fmla="*/ 11 w 53"/>
                <a:gd name="T2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0">
                  <a:moveTo>
                    <a:pt x="11" y="50"/>
                  </a:moveTo>
                  <a:cubicBezTo>
                    <a:pt x="8" y="50"/>
                    <a:pt x="3" y="50"/>
                    <a:pt x="2" y="47"/>
                  </a:cubicBezTo>
                  <a:cubicBezTo>
                    <a:pt x="0" y="45"/>
                    <a:pt x="1" y="40"/>
                    <a:pt x="1" y="38"/>
                  </a:cubicBezTo>
                  <a:cubicBezTo>
                    <a:pt x="2" y="32"/>
                    <a:pt x="3" y="26"/>
                    <a:pt x="4" y="20"/>
                  </a:cubicBezTo>
                  <a:cubicBezTo>
                    <a:pt x="4" y="14"/>
                    <a:pt x="3" y="7"/>
                    <a:pt x="8" y="4"/>
                  </a:cubicBezTo>
                  <a:cubicBezTo>
                    <a:pt x="13" y="1"/>
                    <a:pt x="20" y="1"/>
                    <a:pt x="27" y="1"/>
                  </a:cubicBezTo>
                  <a:cubicBezTo>
                    <a:pt x="33" y="0"/>
                    <a:pt x="39" y="0"/>
                    <a:pt x="45" y="2"/>
                  </a:cubicBezTo>
                  <a:cubicBezTo>
                    <a:pt x="49" y="3"/>
                    <a:pt x="52" y="4"/>
                    <a:pt x="52" y="7"/>
                  </a:cubicBezTo>
                  <a:cubicBezTo>
                    <a:pt x="53" y="11"/>
                    <a:pt x="51" y="14"/>
                    <a:pt x="48" y="15"/>
                  </a:cubicBezTo>
                  <a:cubicBezTo>
                    <a:pt x="46" y="17"/>
                    <a:pt x="41" y="17"/>
                    <a:pt x="38" y="18"/>
                  </a:cubicBezTo>
                  <a:cubicBezTo>
                    <a:pt x="34" y="19"/>
                    <a:pt x="31" y="20"/>
                    <a:pt x="27" y="21"/>
                  </a:cubicBezTo>
                  <a:cubicBezTo>
                    <a:pt x="24" y="22"/>
                    <a:pt x="20" y="23"/>
                    <a:pt x="18" y="25"/>
                  </a:cubicBezTo>
                  <a:cubicBezTo>
                    <a:pt x="16" y="27"/>
                    <a:pt x="15" y="31"/>
                    <a:pt x="15" y="34"/>
                  </a:cubicBezTo>
                  <a:cubicBezTo>
                    <a:pt x="13" y="39"/>
                    <a:pt x="11" y="50"/>
                    <a:pt x="11" y="5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421"/>
            <p:cNvSpPr/>
            <p:nvPr/>
          </p:nvSpPr>
          <p:spPr bwMode="auto">
            <a:xfrm>
              <a:off x="1221534" y="4876477"/>
              <a:ext cx="97342" cy="78130"/>
            </a:xfrm>
            <a:custGeom>
              <a:avLst/>
              <a:gdLst>
                <a:gd name="T0" fmla="*/ 15 w 52"/>
                <a:gd name="T1" fmla="*/ 7 h 42"/>
                <a:gd name="T2" fmla="*/ 0 w 52"/>
                <a:gd name="T3" fmla="*/ 30 h 42"/>
                <a:gd name="T4" fmla="*/ 1 w 52"/>
                <a:gd name="T5" fmla="*/ 39 h 42"/>
                <a:gd name="T6" fmla="*/ 10 w 52"/>
                <a:gd name="T7" fmla="*/ 42 h 42"/>
                <a:gd name="T8" fmla="*/ 14 w 52"/>
                <a:gd name="T9" fmla="*/ 27 h 42"/>
                <a:gd name="T10" fmla="*/ 17 w 52"/>
                <a:gd name="T11" fmla="*/ 17 h 42"/>
                <a:gd name="T12" fmla="*/ 26 w 52"/>
                <a:gd name="T13" fmla="*/ 13 h 42"/>
                <a:gd name="T14" fmla="*/ 37 w 52"/>
                <a:gd name="T15" fmla="*/ 10 h 42"/>
                <a:gd name="T16" fmla="*/ 47 w 52"/>
                <a:gd name="T17" fmla="*/ 7 h 42"/>
                <a:gd name="T18" fmla="*/ 52 w 52"/>
                <a:gd name="T19" fmla="*/ 1 h 42"/>
                <a:gd name="T20" fmla="*/ 15 w 52"/>
                <a:gd name="T2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2">
                  <a:moveTo>
                    <a:pt x="15" y="7"/>
                  </a:moveTo>
                  <a:cubicBezTo>
                    <a:pt x="8" y="12"/>
                    <a:pt x="4" y="21"/>
                    <a:pt x="0" y="30"/>
                  </a:cubicBezTo>
                  <a:cubicBezTo>
                    <a:pt x="0" y="32"/>
                    <a:pt x="0" y="37"/>
                    <a:pt x="1" y="39"/>
                  </a:cubicBezTo>
                  <a:cubicBezTo>
                    <a:pt x="2" y="42"/>
                    <a:pt x="7" y="42"/>
                    <a:pt x="10" y="42"/>
                  </a:cubicBezTo>
                  <a:cubicBezTo>
                    <a:pt x="10" y="42"/>
                    <a:pt x="12" y="32"/>
                    <a:pt x="14" y="27"/>
                  </a:cubicBezTo>
                  <a:cubicBezTo>
                    <a:pt x="14" y="24"/>
                    <a:pt x="15" y="19"/>
                    <a:pt x="17" y="17"/>
                  </a:cubicBezTo>
                  <a:cubicBezTo>
                    <a:pt x="19" y="15"/>
                    <a:pt x="23" y="14"/>
                    <a:pt x="26" y="13"/>
                  </a:cubicBezTo>
                  <a:cubicBezTo>
                    <a:pt x="30" y="12"/>
                    <a:pt x="33" y="11"/>
                    <a:pt x="37" y="10"/>
                  </a:cubicBezTo>
                  <a:cubicBezTo>
                    <a:pt x="40" y="9"/>
                    <a:pt x="45" y="9"/>
                    <a:pt x="47" y="7"/>
                  </a:cubicBezTo>
                  <a:cubicBezTo>
                    <a:pt x="50" y="6"/>
                    <a:pt x="51" y="3"/>
                    <a:pt x="52" y="1"/>
                  </a:cubicBezTo>
                  <a:cubicBezTo>
                    <a:pt x="41" y="5"/>
                    <a:pt x="24" y="0"/>
                    <a:pt x="15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422"/>
            <p:cNvSpPr/>
            <p:nvPr/>
          </p:nvSpPr>
          <p:spPr bwMode="auto">
            <a:xfrm>
              <a:off x="1302225" y="4921306"/>
              <a:ext cx="71726" cy="65322"/>
            </a:xfrm>
            <a:custGeom>
              <a:avLst/>
              <a:gdLst>
                <a:gd name="T0" fmla="*/ 26 w 38"/>
                <a:gd name="T1" fmla="*/ 28 h 35"/>
                <a:gd name="T2" fmla="*/ 0 w 38"/>
                <a:gd name="T3" fmla="*/ 8 h 35"/>
                <a:gd name="T4" fmla="*/ 10 w 38"/>
                <a:gd name="T5" fmla="*/ 4 h 35"/>
                <a:gd name="T6" fmla="*/ 37 w 38"/>
                <a:gd name="T7" fmla="*/ 18 h 35"/>
                <a:gd name="T8" fmla="*/ 26 w 38"/>
                <a:gd name="T9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5">
                  <a:moveTo>
                    <a:pt x="26" y="28"/>
                  </a:moveTo>
                  <a:cubicBezTo>
                    <a:pt x="26" y="28"/>
                    <a:pt x="0" y="12"/>
                    <a:pt x="0" y="8"/>
                  </a:cubicBezTo>
                  <a:cubicBezTo>
                    <a:pt x="0" y="5"/>
                    <a:pt x="0" y="0"/>
                    <a:pt x="10" y="4"/>
                  </a:cubicBezTo>
                  <a:cubicBezTo>
                    <a:pt x="20" y="7"/>
                    <a:pt x="36" y="15"/>
                    <a:pt x="37" y="18"/>
                  </a:cubicBezTo>
                  <a:cubicBezTo>
                    <a:pt x="38" y="21"/>
                    <a:pt x="35" y="35"/>
                    <a:pt x="26" y="28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423"/>
            <p:cNvSpPr/>
            <p:nvPr/>
          </p:nvSpPr>
          <p:spPr bwMode="auto">
            <a:xfrm>
              <a:off x="1302225" y="4936675"/>
              <a:ext cx="71726" cy="49952"/>
            </a:xfrm>
            <a:custGeom>
              <a:avLst/>
              <a:gdLst>
                <a:gd name="T0" fmla="*/ 26 w 38"/>
                <a:gd name="T1" fmla="*/ 2 h 27"/>
                <a:gd name="T2" fmla="*/ 29 w 38"/>
                <a:gd name="T3" fmla="*/ 7 h 27"/>
                <a:gd name="T4" fmla="*/ 26 w 38"/>
                <a:gd name="T5" fmla="*/ 13 h 27"/>
                <a:gd name="T6" fmla="*/ 0 w 38"/>
                <a:gd name="T7" fmla="*/ 0 h 27"/>
                <a:gd name="T8" fmla="*/ 26 w 38"/>
                <a:gd name="T9" fmla="*/ 20 h 27"/>
                <a:gd name="T10" fmla="*/ 37 w 38"/>
                <a:gd name="T11" fmla="*/ 10 h 27"/>
                <a:gd name="T12" fmla="*/ 26 w 38"/>
                <a:gd name="T13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7">
                  <a:moveTo>
                    <a:pt x="26" y="2"/>
                  </a:moveTo>
                  <a:cubicBezTo>
                    <a:pt x="27" y="4"/>
                    <a:pt x="28" y="5"/>
                    <a:pt x="29" y="7"/>
                  </a:cubicBezTo>
                  <a:cubicBezTo>
                    <a:pt x="30" y="9"/>
                    <a:pt x="29" y="13"/>
                    <a:pt x="26" y="13"/>
                  </a:cubicBezTo>
                  <a:cubicBezTo>
                    <a:pt x="15" y="14"/>
                    <a:pt x="9" y="5"/>
                    <a:pt x="0" y="0"/>
                  </a:cubicBezTo>
                  <a:cubicBezTo>
                    <a:pt x="0" y="4"/>
                    <a:pt x="26" y="20"/>
                    <a:pt x="26" y="20"/>
                  </a:cubicBezTo>
                  <a:cubicBezTo>
                    <a:pt x="35" y="27"/>
                    <a:pt x="38" y="13"/>
                    <a:pt x="37" y="10"/>
                  </a:cubicBezTo>
                  <a:cubicBezTo>
                    <a:pt x="37" y="8"/>
                    <a:pt x="32" y="5"/>
                    <a:pt x="26" y="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424"/>
            <p:cNvSpPr/>
            <p:nvPr/>
          </p:nvSpPr>
          <p:spPr bwMode="auto">
            <a:xfrm>
              <a:off x="1308629" y="4895689"/>
              <a:ext cx="75568" cy="57637"/>
            </a:xfrm>
            <a:custGeom>
              <a:avLst/>
              <a:gdLst>
                <a:gd name="T0" fmla="*/ 6 w 41"/>
                <a:gd name="T1" fmla="*/ 16 h 31"/>
                <a:gd name="T2" fmla="*/ 29 w 41"/>
                <a:gd name="T3" fmla="*/ 28 h 31"/>
                <a:gd name="T4" fmla="*/ 40 w 41"/>
                <a:gd name="T5" fmla="*/ 23 h 31"/>
                <a:gd name="T6" fmla="*/ 28 w 41"/>
                <a:gd name="T7" fmla="*/ 9 h 31"/>
                <a:gd name="T8" fmla="*/ 2 w 41"/>
                <a:gd name="T9" fmla="*/ 9 h 31"/>
                <a:gd name="T10" fmla="*/ 6 w 41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1">
                  <a:moveTo>
                    <a:pt x="6" y="16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39" y="31"/>
                    <a:pt x="40" y="23"/>
                  </a:cubicBezTo>
                  <a:cubicBezTo>
                    <a:pt x="41" y="15"/>
                    <a:pt x="28" y="9"/>
                    <a:pt x="28" y="9"/>
                  </a:cubicBezTo>
                  <a:cubicBezTo>
                    <a:pt x="28" y="9"/>
                    <a:pt x="6" y="0"/>
                    <a:pt x="2" y="9"/>
                  </a:cubicBezTo>
                  <a:cubicBezTo>
                    <a:pt x="2" y="9"/>
                    <a:pt x="0" y="12"/>
                    <a:pt x="6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425"/>
            <p:cNvSpPr/>
            <p:nvPr/>
          </p:nvSpPr>
          <p:spPr bwMode="auto">
            <a:xfrm>
              <a:off x="1312472" y="4916182"/>
              <a:ext cx="71726" cy="37144"/>
            </a:xfrm>
            <a:custGeom>
              <a:avLst/>
              <a:gdLst>
                <a:gd name="T0" fmla="*/ 32 w 39"/>
                <a:gd name="T1" fmla="*/ 2 h 20"/>
                <a:gd name="T2" fmla="*/ 31 w 39"/>
                <a:gd name="T3" fmla="*/ 6 h 20"/>
                <a:gd name="T4" fmla="*/ 14 w 39"/>
                <a:gd name="T5" fmla="*/ 6 h 20"/>
                <a:gd name="T6" fmla="*/ 0 w 39"/>
                <a:gd name="T7" fmla="*/ 0 h 20"/>
                <a:gd name="T8" fmla="*/ 4 w 39"/>
                <a:gd name="T9" fmla="*/ 5 h 20"/>
                <a:gd name="T10" fmla="*/ 27 w 39"/>
                <a:gd name="T11" fmla="*/ 17 h 20"/>
                <a:gd name="T12" fmla="*/ 38 w 39"/>
                <a:gd name="T13" fmla="*/ 12 h 20"/>
                <a:gd name="T14" fmla="*/ 32 w 39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32" y="2"/>
                  </a:moveTo>
                  <a:cubicBezTo>
                    <a:pt x="33" y="3"/>
                    <a:pt x="32" y="4"/>
                    <a:pt x="31" y="6"/>
                  </a:cubicBezTo>
                  <a:cubicBezTo>
                    <a:pt x="28" y="11"/>
                    <a:pt x="19" y="8"/>
                    <a:pt x="14" y="6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0" y="2"/>
                    <a:pt x="2" y="3"/>
                    <a:pt x="4" y="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37" y="20"/>
                    <a:pt x="38" y="12"/>
                  </a:cubicBezTo>
                  <a:cubicBezTo>
                    <a:pt x="39" y="8"/>
                    <a:pt x="36" y="4"/>
                    <a:pt x="32" y="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426"/>
            <p:cNvSpPr/>
            <p:nvPr/>
          </p:nvSpPr>
          <p:spPr bwMode="auto">
            <a:xfrm>
              <a:off x="1312472" y="4873915"/>
              <a:ext cx="81972" cy="47390"/>
            </a:xfrm>
            <a:custGeom>
              <a:avLst/>
              <a:gdLst>
                <a:gd name="T0" fmla="*/ 13 w 44"/>
                <a:gd name="T1" fmla="*/ 15 h 25"/>
                <a:gd name="T2" fmla="*/ 38 w 44"/>
                <a:gd name="T3" fmla="*/ 19 h 25"/>
                <a:gd name="T4" fmla="*/ 37 w 44"/>
                <a:gd name="T5" fmla="*/ 3 h 25"/>
                <a:gd name="T6" fmla="*/ 12 w 44"/>
                <a:gd name="T7" fmla="*/ 4 h 25"/>
                <a:gd name="T8" fmla="*/ 13 w 44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5">
                  <a:moveTo>
                    <a:pt x="13" y="15"/>
                  </a:moveTo>
                  <a:cubicBezTo>
                    <a:pt x="13" y="15"/>
                    <a:pt x="33" y="25"/>
                    <a:pt x="38" y="19"/>
                  </a:cubicBezTo>
                  <a:cubicBezTo>
                    <a:pt x="42" y="13"/>
                    <a:pt x="44" y="5"/>
                    <a:pt x="37" y="3"/>
                  </a:cubicBezTo>
                  <a:cubicBezTo>
                    <a:pt x="30" y="0"/>
                    <a:pt x="12" y="4"/>
                    <a:pt x="12" y="4"/>
                  </a:cubicBezTo>
                  <a:cubicBezTo>
                    <a:pt x="12" y="4"/>
                    <a:pt x="0" y="9"/>
                    <a:pt x="13" y="15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427"/>
            <p:cNvSpPr/>
            <p:nvPr/>
          </p:nvSpPr>
          <p:spPr bwMode="auto">
            <a:xfrm>
              <a:off x="1322718" y="4880319"/>
              <a:ext cx="71726" cy="40986"/>
            </a:xfrm>
            <a:custGeom>
              <a:avLst/>
              <a:gdLst>
                <a:gd name="T0" fmla="*/ 32 w 38"/>
                <a:gd name="T1" fmla="*/ 0 h 22"/>
                <a:gd name="T2" fmla="*/ 32 w 38"/>
                <a:gd name="T3" fmla="*/ 3 h 22"/>
                <a:gd name="T4" fmla="*/ 2 w 38"/>
                <a:gd name="T5" fmla="*/ 4 h 22"/>
                <a:gd name="T6" fmla="*/ 1 w 38"/>
                <a:gd name="T7" fmla="*/ 4 h 22"/>
                <a:gd name="T8" fmla="*/ 7 w 38"/>
                <a:gd name="T9" fmla="*/ 12 h 22"/>
                <a:gd name="T10" fmla="*/ 32 w 38"/>
                <a:gd name="T11" fmla="*/ 16 h 22"/>
                <a:gd name="T12" fmla="*/ 32 w 3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">
                  <a:moveTo>
                    <a:pt x="32" y="0"/>
                  </a:moveTo>
                  <a:cubicBezTo>
                    <a:pt x="32" y="1"/>
                    <a:pt x="32" y="2"/>
                    <a:pt x="32" y="3"/>
                  </a:cubicBezTo>
                  <a:cubicBezTo>
                    <a:pt x="30" y="17"/>
                    <a:pt x="10" y="6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0" y="6"/>
                    <a:pt x="0" y="9"/>
                    <a:pt x="7" y="12"/>
                  </a:cubicBezTo>
                  <a:cubicBezTo>
                    <a:pt x="7" y="12"/>
                    <a:pt x="27" y="22"/>
                    <a:pt x="32" y="16"/>
                  </a:cubicBezTo>
                  <a:cubicBezTo>
                    <a:pt x="36" y="11"/>
                    <a:pt x="38" y="3"/>
                    <a:pt x="32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428"/>
            <p:cNvSpPr/>
            <p:nvPr/>
          </p:nvSpPr>
          <p:spPr bwMode="auto">
            <a:xfrm>
              <a:off x="1370109" y="4362869"/>
              <a:ext cx="90938" cy="125520"/>
            </a:xfrm>
            <a:custGeom>
              <a:avLst/>
              <a:gdLst>
                <a:gd name="T0" fmla="*/ 43 w 49"/>
                <a:gd name="T1" fmla="*/ 1 h 67"/>
                <a:gd name="T2" fmla="*/ 36 w 49"/>
                <a:gd name="T3" fmla="*/ 0 h 67"/>
                <a:gd name="T4" fmla="*/ 0 w 49"/>
                <a:gd name="T5" fmla="*/ 57 h 67"/>
                <a:gd name="T6" fmla="*/ 49 w 49"/>
                <a:gd name="T7" fmla="*/ 67 h 67"/>
                <a:gd name="T8" fmla="*/ 46 w 49"/>
                <a:gd name="T9" fmla="*/ 1 h 67"/>
                <a:gd name="T10" fmla="*/ 43 w 49"/>
                <a:gd name="T11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7">
                  <a:moveTo>
                    <a:pt x="43" y="1"/>
                  </a:moveTo>
                  <a:cubicBezTo>
                    <a:pt x="40" y="1"/>
                    <a:pt x="38" y="1"/>
                    <a:pt x="36" y="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429"/>
            <p:cNvSpPr/>
            <p:nvPr/>
          </p:nvSpPr>
          <p:spPr bwMode="auto">
            <a:xfrm>
              <a:off x="1370109" y="4398732"/>
              <a:ext cx="90938" cy="89657"/>
            </a:xfrm>
            <a:custGeom>
              <a:avLst/>
              <a:gdLst>
                <a:gd name="T0" fmla="*/ 44 w 49"/>
                <a:gd name="T1" fmla="*/ 13 h 48"/>
                <a:gd name="T2" fmla="*/ 39 w 49"/>
                <a:gd name="T3" fmla="*/ 31 h 48"/>
                <a:gd name="T4" fmla="*/ 17 w 49"/>
                <a:gd name="T5" fmla="*/ 31 h 48"/>
                <a:gd name="T6" fmla="*/ 22 w 49"/>
                <a:gd name="T7" fmla="*/ 10 h 48"/>
                <a:gd name="T8" fmla="*/ 24 w 49"/>
                <a:gd name="T9" fmla="*/ 0 h 48"/>
                <a:gd name="T10" fmla="*/ 0 w 49"/>
                <a:gd name="T11" fmla="*/ 38 h 48"/>
                <a:gd name="T12" fmla="*/ 49 w 49"/>
                <a:gd name="T13" fmla="*/ 48 h 48"/>
                <a:gd name="T14" fmla="*/ 47 w 49"/>
                <a:gd name="T15" fmla="*/ 2 h 48"/>
                <a:gd name="T16" fmla="*/ 44 w 49"/>
                <a:gd name="T17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8">
                  <a:moveTo>
                    <a:pt x="44" y="13"/>
                  </a:moveTo>
                  <a:cubicBezTo>
                    <a:pt x="42" y="19"/>
                    <a:pt x="39" y="25"/>
                    <a:pt x="39" y="31"/>
                  </a:cubicBezTo>
                  <a:cubicBezTo>
                    <a:pt x="39" y="46"/>
                    <a:pt x="16" y="46"/>
                    <a:pt x="17" y="31"/>
                  </a:cubicBezTo>
                  <a:cubicBezTo>
                    <a:pt x="17" y="23"/>
                    <a:pt x="20" y="17"/>
                    <a:pt x="22" y="10"/>
                  </a:cubicBezTo>
                  <a:cubicBezTo>
                    <a:pt x="23" y="7"/>
                    <a:pt x="23" y="3"/>
                    <a:pt x="2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6"/>
                    <a:pt x="45" y="10"/>
                    <a:pt x="44" y="13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430"/>
            <p:cNvSpPr/>
            <p:nvPr/>
          </p:nvSpPr>
          <p:spPr bwMode="auto">
            <a:xfrm>
              <a:off x="1435430" y="4337253"/>
              <a:ext cx="20493" cy="32020"/>
            </a:xfrm>
            <a:custGeom>
              <a:avLst/>
              <a:gdLst>
                <a:gd name="T0" fmla="*/ 11 w 11"/>
                <a:gd name="T1" fmla="*/ 17 h 17"/>
                <a:gd name="T2" fmla="*/ 10 w 11"/>
                <a:gd name="T3" fmla="*/ 0 h 17"/>
                <a:gd name="T4" fmla="*/ 0 w 11"/>
                <a:gd name="T5" fmla="*/ 15 h 17"/>
                <a:gd name="T6" fmla="*/ 11 w 11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7">
                  <a:moveTo>
                    <a:pt x="11" y="1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6"/>
                    <a:pt x="7" y="17"/>
                    <a:pt x="11" y="17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431"/>
            <p:cNvSpPr/>
            <p:nvPr/>
          </p:nvSpPr>
          <p:spPr bwMode="auto">
            <a:xfrm>
              <a:off x="1148527" y="5196681"/>
              <a:ext cx="149856" cy="149856"/>
            </a:xfrm>
            <a:custGeom>
              <a:avLst/>
              <a:gdLst>
                <a:gd name="T0" fmla="*/ 17 w 80"/>
                <a:gd name="T1" fmla="*/ 0 h 80"/>
                <a:gd name="T2" fmla="*/ 17 w 80"/>
                <a:gd name="T3" fmla="*/ 58 h 80"/>
                <a:gd name="T4" fmla="*/ 80 w 80"/>
                <a:gd name="T5" fmla="*/ 21 h 80"/>
                <a:gd name="T6" fmla="*/ 17 w 8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0">
                  <a:moveTo>
                    <a:pt x="17" y="0"/>
                  </a:moveTo>
                  <a:cubicBezTo>
                    <a:pt x="17" y="0"/>
                    <a:pt x="0" y="42"/>
                    <a:pt x="17" y="58"/>
                  </a:cubicBezTo>
                  <a:cubicBezTo>
                    <a:pt x="33" y="73"/>
                    <a:pt x="80" y="80"/>
                    <a:pt x="80" y="2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1F2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432"/>
            <p:cNvSpPr>
              <a:spLocks noEditPoints="1"/>
            </p:cNvSpPr>
            <p:nvPr/>
          </p:nvSpPr>
          <p:spPr bwMode="auto">
            <a:xfrm>
              <a:off x="1148527" y="5196681"/>
              <a:ext cx="149856" cy="149856"/>
            </a:xfrm>
            <a:custGeom>
              <a:avLst/>
              <a:gdLst>
                <a:gd name="T0" fmla="*/ 17 w 80"/>
                <a:gd name="T1" fmla="*/ 0 h 80"/>
                <a:gd name="T2" fmla="*/ 17 w 80"/>
                <a:gd name="T3" fmla="*/ 58 h 80"/>
                <a:gd name="T4" fmla="*/ 80 w 80"/>
                <a:gd name="T5" fmla="*/ 21 h 80"/>
                <a:gd name="T6" fmla="*/ 17 w 80"/>
                <a:gd name="T7" fmla="*/ 0 h 80"/>
                <a:gd name="T8" fmla="*/ 65 w 80"/>
                <a:gd name="T9" fmla="*/ 49 h 80"/>
                <a:gd name="T10" fmla="*/ 30 w 80"/>
                <a:gd name="T11" fmla="*/ 57 h 80"/>
                <a:gd name="T12" fmla="*/ 16 w 80"/>
                <a:gd name="T13" fmla="*/ 34 h 80"/>
                <a:gd name="T14" fmla="*/ 18 w 80"/>
                <a:gd name="T15" fmla="*/ 24 h 80"/>
                <a:gd name="T16" fmla="*/ 18 w 80"/>
                <a:gd name="T17" fmla="*/ 23 h 80"/>
                <a:gd name="T18" fmla="*/ 34 w 80"/>
                <a:gd name="T19" fmla="*/ 19 h 80"/>
                <a:gd name="T20" fmla="*/ 37 w 80"/>
                <a:gd name="T21" fmla="*/ 22 h 80"/>
                <a:gd name="T22" fmla="*/ 61 w 80"/>
                <a:gd name="T23" fmla="*/ 34 h 80"/>
                <a:gd name="T24" fmla="*/ 65 w 80"/>
                <a:gd name="T25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80">
                  <a:moveTo>
                    <a:pt x="17" y="0"/>
                  </a:moveTo>
                  <a:cubicBezTo>
                    <a:pt x="17" y="0"/>
                    <a:pt x="0" y="42"/>
                    <a:pt x="17" y="58"/>
                  </a:cubicBezTo>
                  <a:cubicBezTo>
                    <a:pt x="33" y="73"/>
                    <a:pt x="80" y="80"/>
                    <a:pt x="80" y="21"/>
                  </a:cubicBezTo>
                  <a:lnTo>
                    <a:pt x="17" y="0"/>
                  </a:lnTo>
                  <a:close/>
                  <a:moveTo>
                    <a:pt x="65" y="49"/>
                  </a:moveTo>
                  <a:cubicBezTo>
                    <a:pt x="57" y="61"/>
                    <a:pt x="42" y="64"/>
                    <a:pt x="30" y="57"/>
                  </a:cubicBezTo>
                  <a:cubicBezTo>
                    <a:pt x="21" y="51"/>
                    <a:pt x="16" y="43"/>
                    <a:pt x="16" y="34"/>
                  </a:cubicBezTo>
                  <a:cubicBezTo>
                    <a:pt x="15" y="30"/>
                    <a:pt x="16" y="27"/>
                    <a:pt x="18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17"/>
                    <a:pt x="29" y="16"/>
                    <a:pt x="34" y="19"/>
                  </a:cubicBezTo>
                  <a:cubicBezTo>
                    <a:pt x="35" y="19"/>
                    <a:pt x="37" y="21"/>
                    <a:pt x="37" y="22"/>
                  </a:cubicBezTo>
                  <a:cubicBezTo>
                    <a:pt x="46" y="25"/>
                    <a:pt x="54" y="29"/>
                    <a:pt x="61" y="34"/>
                  </a:cubicBezTo>
                  <a:cubicBezTo>
                    <a:pt x="66" y="37"/>
                    <a:pt x="69" y="44"/>
                    <a:pt x="65" y="49"/>
                  </a:cubicBezTo>
                  <a:close/>
                </a:path>
              </a:pathLst>
            </a:custGeom>
            <a:solidFill>
              <a:srgbClr val="19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433"/>
            <p:cNvSpPr/>
            <p:nvPr/>
          </p:nvSpPr>
          <p:spPr bwMode="auto">
            <a:xfrm>
              <a:off x="1170301" y="5164661"/>
              <a:ext cx="143452" cy="89657"/>
            </a:xfrm>
            <a:custGeom>
              <a:avLst/>
              <a:gdLst>
                <a:gd name="T0" fmla="*/ 0 w 77"/>
                <a:gd name="T1" fmla="*/ 28 h 48"/>
                <a:gd name="T2" fmla="*/ 6 w 77"/>
                <a:gd name="T3" fmla="*/ 0 h 48"/>
                <a:gd name="T4" fmla="*/ 77 w 77"/>
                <a:gd name="T5" fmla="*/ 23 h 48"/>
                <a:gd name="T6" fmla="*/ 70 w 77"/>
                <a:gd name="T7" fmla="*/ 48 h 48"/>
                <a:gd name="T8" fmla="*/ 0 w 77"/>
                <a:gd name="T9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0" y="2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45" y="0"/>
                    <a:pt x="77" y="23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27" y="23"/>
                    <a:pt x="0" y="28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434"/>
            <p:cNvSpPr/>
            <p:nvPr/>
          </p:nvSpPr>
          <p:spPr bwMode="auto">
            <a:xfrm>
              <a:off x="1170301" y="5164661"/>
              <a:ext cx="26897" cy="52514"/>
            </a:xfrm>
            <a:custGeom>
              <a:avLst/>
              <a:gdLst>
                <a:gd name="T0" fmla="*/ 14 w 15"/>
                <a:gd name="T1" fmla="*/ 2 h 28"/>
                <a:gd name="T2" fmla="*/ 15 w 15"/>
                <a:gd name="T3" fmla="*/ 1 h 28"/>
                <a:gd name="T4" fmla="*/ 6 w 15"/>
                <a:gd name="T5" fmla="*/ 0 h 28"/>
                <a:gd name="T6" fmla="*/ 0 w 15"/>
                <a:gd name="T7" fmla="*/ 28 h 28"/>
                <a:gd name="T8" fmla="*/ 8 w 15"/>
                <a:gd name="T9" fmla="*/ 27 h 28"/>
                <a:gd name="T10" fmla="*/ 14 w 15"/>
                <a:gd name="T1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8">
                  <a:moveTo>
                    <a:pt x="14" y="2"/>
                  </a:moveTo>
                  <a:cubicBezTo>
                    <a:pt x="14" y="2"/>
                    <a:pt x="14" y="1"/>
                    <a:pt x="15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7"/>
                    <a:pt x="5" y="27"/>
                    <a:pt x="8" y="27"/>
                  </a:cubicBezTo>
                  <a:cubicBezTo>
                    <a:pt x="7" y="19"/>
                    <a:pt x="10" y="10"/>
                    <a:pt x="14" y="2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435"/>
            <p:cNvSpPr/>
            <p:nvPr/>
          </p:nvSpPr>
          <p:spPr bwMode="auto">
            <a:xfrm>
              <a:off x="1274047" y="5199243"/>
              <a:ext cx="39705" cy="55075"/>
            </a:xfrm>
            <a:custGeom>
              <a:avLst/>
              <a:gdLst>
                <a:gd name="T0" fmla="*/ 13 w 21"/>
                <a:gd name="T1" fmla="*/ 0 h 30"/>
                <a:gd name="T2" fmla="*/ 9 w 21"/>
                <a:gd name="T3" fmla="*/ 13 h 30"/>
                <a:gd name="T4" fmla="*/ 0 w 21"/>
                <a:gd name="T5" fmla="*/ 22 h 30"/>
                <a:gd name="T6" fmla="*/ 14 w 21"/>
                <a:gd name="T7" fmla="*/ 30 h 30"/>
                <a:gd name="T8" fmla="*/ 21 w 21"/>
                <a:gd name="T9" fmla="*/ 5 h 30"/>
                <a:gd name="T10" fmla="*/ 13 w 21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0">
                  <a:moveTo>
                    <a:pt x="13" y="0"/>
                  </a:moveTo>
                  <a:cubicBezTo>
                    <a:pt x="13" y="4"/>
                    <a:pt x="12" y="9"/>
                    <a:pt x="9" y="13"/>
                  </a:cubicBezTo>
                  <a:cubicBezTo>
                    <a:pt x="7" y="16"/>
                    <a:pt x="3" y="20"/>
                    <a:pt x="0" y="22"/>
                  </a:cubicBezTo>
                  <a:cubicBezTo>
                    <a:pt x="9" y="26"/>
                    <a:pt x="14" y="30"/>
                    <a:pt x="14" y="3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3"/>
                    <a:pt x="16" y="1"/>
                    <a:pt x="13" y="0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436"/>
            <p:cNvSpPr/>
            <p:nvPr/>
          </p:nvSpPr>
          <p:spPr bwMode="auto">
            <a:xfrm>
              <a:off x="757878" y="4738149"/>
              <a:ext cx="148575" cy="244636"/>
            </a:xfrm>
            <a:custGeom>
              <a:avLst/>
              <a:gdLst>
                <a:gd name="T0" fmla="*/ 75 w 79"/>
                <a:gd name="T1" fmla="*/ 0 h 131"/>
                <a:gd name="T2" fmla="*/ 58 w 79"/>
                <a:gd name="T3" fmla="*/ 8 h 131"/>
                <a:gd name="T4" fmla="*/ 37 w 79"/>
                <a:gd name="T5" fmla="*/ 20 h 131"/>
                <a:gd name="T6" fmla="*/ 8 w 79"/>
                <a:gd name="T7" fmla="*/ 41 h 131"/>
                <a:gd name="T8" fmla="*/ 10 w 79"/>
                <a:gd name="T9" fmla="*/ 76 h 131"/>
                <a:gd name="T10" fmla="*/ 28 w 79"/>
                <a:gd name="T11" fmla="*/ 111 h 131"/>
                <a:gd name="T12" fmla="*/ 49 w 79"/>
                <a:gd name="T13" fmla="*/ 130 h 131"/>
                <a:gd name="T14" fmla="*/ 60 w 79"/>
                <a:gd name="T15" fmla="*/ 119 h 131"/>
                <a:gd name="T16" fmla="*/ 52 w 79"/>
                <a:gd name="T17" fmla="*/ 85 h 131"/>
                <a:gd name="T18" fmla="*/ 33 w 79"/>
                <a:gd name="T19" fmla="*/ 55 h 131"/>
                <a:gd name="T20" fmla="*/ 55 w 79"/>
                <a:gd name="T21" fmla="*/ 36 h 131"/>
                <a:gd name="T22" fmla="*/ 79 w 79"/>
                <a:gd name="T23" fmla="*/ 17 h 131"/>
                <a:gd name="T24" fmla="*/ 75 w 79"/>
                <a:gd name="T2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31">
                  <a:moveTo>
                    <a:pt x="75" y="0"/>
                  </a:moveTo>
                  <a:cubicBezTo>
                    <a:pt x="68" y="1"/>
                    <a:pt x="64" y="5"/>
                    <a:pt x="58" y="8"/>
                  </a:cubicBezTo>
                  <a:cubicBezTo>
                    <a:pt x="51" y="12"/>
                    <a:pt x="43" y="16"/>
                    <a:pt x="37" y="20"/>
                  </a:cubicBezTo>
                  <a:cubicBezTo>
                    <a:pt x="27" y="26"/>
                    <a:pt x="15" y="32"/>
                    <a:pt x="8" y="41"/>
                  </a:cubicBezTo>
                  <a:cubicBezTo>
                    <a:pt x="0" y="50"/>
                    <a:pt x="6" y="67"/>
                    <a:pt x="10" y="76"/>
                  </a:cubicBezTo>
                  <a:cubicBezTo>
                    <a:pt x="15" y="88"/>
                    <a:pt x="22" y="100"/>
                    <a:pt x="28" y="111"/>
                  </a:cubicBezTo>
                  <a:cubicBezTo>
                    <a:pt x="32" y="116"/>
                    <a:pt x="42" y="131"/>
                    <a:pt x="49" y="130"/>
                  </a:cubicBezTo>
                  <a:cubicBezTo>
                    <a:pt x="52" y="130"/>
                    <a:pt x="58" y="122"/>
                    <a:pt x="60" y="119"/>
                  </a:cubicBezTo>
                  <a:cubicBezTo>
                    <a:pt x="74" y="105"/>
                    <a:pt x="59" y="97"/>
                    <a:pt x="52" y="85"/>
                  </a:cubicBezTo>
                  <a:cubicBezTo>
                    <a:pt x="48" y="80"/>
                    <a:pt x="32" y="58"/>
                    <a:pt x="33" y="55"/>
                  </a:cubicBezTo>
                  <a:cubicBezTo>
                    <a:pt x="33" y="51"/>
                    <a:pt x="51" y="39"/>
                    <a:pt x="55" y="36"/>
                  </a:cubicBezTo>
                  <a:cubicBezTo>
                    <a:pt x="61" y="31"/>
                    <a:pt x="76" y="25"/>
                    <a:pt x="79" y="17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437"/>
            <p:cNvSpPr/>
            <p:nvPr/>
          </p:nvSpPr>
          <p:spPr bwMode="auto">
            <a:xfrm>
              <a:off x="761720" y="4738149"/>
              <a:ext cx="144732" cy="244636"/>
            </a:xfrm>
            <a:custGeom>
              <a:avLst/>
              <a:gdLst>
                <a:gd name="T0" fmla="*/ 49 w 77"/>
                <a:gd name="T1" fmla="*/ 33 h 131"/>
                <a:gd name="T2" fmla="*/ 58 w 77"/>
                <a:gd name="T3" fmla="*/ 7 h 131"/>
                <a:gd name="T4" fmla="*/ 73 w 77"/>
                <a:gd name="T5" fmla="*/ 0 h 131"/>
                <a:gd name="T6" fmla="*/ 77 w 77"/>
                <a:gd name="T7" fmla="*/ 17 h 131"/>
                <a:gd name="T8" fmla="*/ 53 w 77"/>
                <a:gd name="T9" fmla="*/ 36 h 131"/>
                <a:gd name="T10" fmla="*/ 32 w 77"/>
                <a:gd name="T11" fmla="*/ 53 h 131"/>
                <a:gd name="T12" fmla="*/ 9 w 77"/>
                <a:gd name="T13" fmla="*/ 59 h 131"/>
                <a:gd name="T14" fmla="*/ 36 w 77"/>
                <a:gd name="T15" fmla="*/ 103 h 131"/>
                <a:gd name="T16" fmla="*/ 47 w 77"/>
                <a:gd name="T17" fmla="*/ 104 h 131"/>
                <a:gd name="T18" fmla="*/ 54 w 77"/>
                <a:gd name="T19" fmla="*/ 91 h 131"/>
                <a:gd name="T20" fmla="*/ 58 w 77"/>
                <a:gd name="T21" fmla="*/ 119 h 131"/>
                <a:gd name="T22" fmla="*/ 47 w 77"/>
                <a:gd name="T23" fmla="*/ 130 h 131"/>
                <a:gd name="T24" fmla="*/ 26 w 77"/>
                <a:gd name="T25" fmla="*/ 111 h 131"/>
                <a:gd name="T26" fmla="*/ 8 w 77"/>
                <a:gd name="T27" fmla="*/ 76 h 131"/>
                <a:gd name="T28" fmla="*/ 3 w 77"/>
                <a:gd name="T29" fmla="*/ 47 h 131"/>
                <a:gd name="T30" fmla="*/ 49 w 77"/>
                <a:gd name="T31" fmla="*/ 3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31">
                  <a:moveTo>
                    <a:pt x="49" y="33"/>
                  </a:moveTo>
                  <a:cubicBezTo>
                    <a:pt x="58" y="26"/>
                    <a:pt x="58" y="7"/>
                    <a:pt x="58" y="7"/>
                  </a:cubicBezTo>
                  <a:cubicBezTo>
                    <a:pt x="63" y="4"/>
                    <a:pt x="67" y="1"/>
                    <a:pt x="73" y="0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4" y="25"/>
                    <a:pt x="59" y="31"/>
                    <a:pt x="53" y="36"/>
                  </a:cubicBezTo>
                  <a:cubicBezTo>
                    <a:pt x="49" y="39"/>
                    <a:pt x="36" y="48"/>
                    <a:pt x="32" y="53"/>
                  </a:cubicBezTo>
                  <a:cubicBezTo>
                    <a:pt x="23" y="52"/>
                    <a:pt x="12" y="52"/>
                    <a:pt x="9" y="59"/>
                  </a:cubicBezTo>
                  <a:cubicBezTo>
                    <a:pt x="5" y="67"/>
                    <a:pt x="26" y="90"/>
                    <a:pt x="36" y="103"/>
                  </a:cubicBezTo>
                  <a:cubicBezTo>
                    <a:pt x="37" y="106"/>
                    <a:pt x="45" y="105"/>
                    <a:pt x="47" y="104"/>
                  </a:cubicBezTo>
                  <a:cubicBezTo>
                    <a:pt x="50" y="102"/>
                    <a:pt x="54" y="97"/>
                    <a:pt x="54" y="91"/>
                  </a:cubicBezTo>
                  <a:cubicBezTo>
                    <a:pt x="61" y="100"/>
                    <a:pt x="69" y="107"/>
                    <a:pt x="58" y="119"/>
                  </a:cubicBezTo>
                  <a:cubicBezTo>
                    <a:pt x="56" y="122"/>
                    <a:pt x="50" y="130"/>
                    <a:pt x="47" y="130"/>
                  </a:cubicBezTo>
                  <a:cubicBezTo>
                    <a:pt x="40" y="131"/>
                    <a:pt x="30" y="116"/>
                    <a:pt x="26" y="111"/>
                  </a:cubicBezTo>
                  <a:cubicBezTo>
                    <a:pt x="20" y="100"/>
                    <a:pt x="13" y="88"/>
                    <a:pt x="8" y="76"/>
                  </a:cubicBezTo>
                  <a:cubicBezTo>
                    <a:pt x="4" y="69"/>
                    <a:pt x="0" y="56"/>
                    <a:pt x="3" y="47"/>
                  </a:cubicBezTo>
                  <a:cubicBezTo>
                    <a:pt x="20" y="49"/>
                    <a:pt x="34" y="45"/>
                    <a:pt x="49" y="33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438"/>
            <p:cNvSpPr/>
            <p:nvPr/>
          </p:nvSpPr>
          <p:spPr bwMode="auto">
            <a:xfrm>
              <a:off x="896206" y="4981504"/>
              <a:ext cx="172910" cy="365033"/>
            </a:xfrm>
            <a:custGeom>
              <a:avLst/>
              <a:gdLst>
                <a:gd name="T0" fmla="*/ 4 w 92"/>
                <a:gd name="T1" fmla="*/ 0 h 195"/>
                <a:gd name="T2" fmla="*/ 9 w 92"/>
                <a:gd name="T3" fmla="*/ 41 h 195"/>
                <a:gd name="T4" fmla="*/ 26 w 92"/>
                <a:gd name="T5" fmla="*/ 54 h 195"/>
                <a:gd name="T6" fmla="*/ 19 w 92"/>
                <a:gd name="T7" fmla="*/ 187 h 195"/>
                <a:gd name="T8" fmla="*/ 39 w 92"/>
                <a:gd name="T9" fmla="*/ 195 h 195"/>
                <a:gd name="T10" fmla="*/ 42 w 92"/>
                <a:gd name="T11" fmla="*/ 56 h 195"/>
                <a:gd name="T12" fmla="*/ 55 w 92"/>
                <a:gd name="T13" fmla="*/ 55 h 195"/>
                <a:gd name="T14" fmla="*/ 60 w 92"/>
                <a:gd name="T15" fmla="*/ 192 h 195"/>
                <a:gd name="T16" fmla="*/ 75 w 92"/>
                <a:gd name="T17" fmla="*/ 182 h 195"/>
                <a:gd name="T18" fmla="*/ 81 w 92"/>
                <a:gd name="T19" fmla="*/ 177 h 195"/>
                <a:gd name="T20" fmla="*/ 70 w 92"/>
                <a:gd name="T21" fmla="*/ 53 h 195"/>
                <a:gd name="T22" fmla="*/ 86 w 92"/>
                <a:gd name="T23" fmla="*/ 42 h 195"/>
                <a:gd name="T24" fmla="*/ 89 w 92"/>
                <a:gd name="T25" fmla="*/ 3 h 195"/>
                <a:gd name="T26" fmla="*/ 4 w 92"/>
                <a:gd name="T2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95">
                  <a:moveTo>
                    <a:pt x="4" y="0"/>
                  </a:moveTo>
                  <a:cubicBezTo>
                    <a:pt x="4" y="0"/>
                    <a:pt x="0" y="25"/>
                    <a:pt x="9" y="41"/>
                  </a:cubicBezTo>
                  <a:cubicBezTo>
                    <a:pt x="12" y="47"/>
                    <a:pt x="19" y="52"/>
                    <a:pt x="26" y="54"/>
                  </a:cubicBezTo>
                  <a:cubicBezTo>
                    <a:pt x="19" y="187"/>
                    <a:pt x="19" y="187"/>
                    <a:pt x="19" y="187"/>
                  </a:cubicBezTo>
                  <a:cubicBezTo>
                    <a:pt x="39" y="195"/>
                    <a:pt x="39" y="195"/>
                    <a:pt x="39" y="19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9" y="56"/>
                    <a:pt x="55" y="55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3"/>
                    <a:pt x="80" y="52"/>
                    <a:pt x="86" y="42"/>
                  </a:cubicBezTo>
                  <a:cubicBezTo>
                    <a:pt x="91" y="34"/>
                    <a:pt x="92" y="21"/>
                    <a:pt x="89" y="3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439"/>
            <p:cNvSpPr/>
            <p:nvPr/>
          </p:nvSpPr>
          <p:spPr bwMode="auto">
            <a:xfrm>
              <a:off x="1017884" y="4985347"/>
              <a:ext cx="48671" cy="56356"/>
            </a:xfrm>
            <a:custGeom>
              <a:avLst/>
              <a:gdLst>
                <a:gd name="T0" fmla="*/ 6 w 26"/>
                <a:gd name="T1" fmla="*/ 20 h 30"/>
                <a:gd name="T2" fmla="*/ 22 w 26"/>
                <a:gd name="T3" fmla="*/ 26 h 30"/>
                <a:gd name="T4" fmla="*/ 26 w 26"/>
                <a:gd name="T5" fmla="*/ 24 h 30"/>
                <a:gd name="T6" fmla="*/ 24 w 26"/>
                <a:gd name="T7" fmla="*/ 1 h 30"/>
                <a:gd name="T8" fmla="*/ 0 w 26"/>
                <a:gd name="T9" fmla="*/ 0 h 30"/>
                <a:gd name="T10" fmla="*/ 6 w 26"/>
                <a:gd name="T1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0">
                  <a:moveTo>
                    <a:pt x="6" y="20"/>
                  </a:moveTo>
                  <a:cubicBezTo>
                    <a:pt x="10" y="26"/>
                    <a:pt x="15" y="30"/>
                    <a:pt x="22" y="26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6" y="17"/>
                    <a:pt x="26" y="10"/>
                    <a:pt x="24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3" y="14"/>
                    <a:pt x="6" y="20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440"/>
            <p:cNvSpPr/>
            <p:nvPr/>
          </p:nvSpPr>
          <p:spPr bwMode="auto">
            <a:xfrm>
              <a:off x="902610" y="4981504"/>
              <a:ext cx="42267" cy="60198"/>
            </a:xfrm>
            <a:custGeom>
              <a:avLst/>
              <a:gdLst>
                <a:gd name="T0" fmla="*/ 1 w 23"/>
                <a:gd name="T1" fmla="*/ 23 h 32"/>
                <a:gd name="T2" fmla="*/ 13 w 23"/>
                <a:gd name="T3" fmla="*/ 28 h 32"/>
                <a:gd name="T4" fmla="*/ 19 w 23"/>
                <a:gd name="T5" fmla="*/ 22 h 32"/>
                <a:gd name="T6" fmla="*/ 23 w 23"/>
                <a:gd name="T7" fmla="*/ 1 h 32"/>
                <a:gd name="T8" fmla="*/ 1 w 23"/>
                <a:gd name="T9" fmla="*/ 0 h 32"/>
                <a:gd name="T10" fmla="*/ 1 w 23"/>
                <a:gd name="T11" fmla="*/ 23 h 32"/>
                <a:gd name="T12" fmla="*/ 1 w 23"/>
                <a:gd name="T13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2">
                  <a:moveTo>
                    <a:pt x="1" y="23"/>
                  </a:moveTo>
                  <a:cubicBezTo>
                    <a:pt x="4" y="26"/>
                    <a:pt x="8" y="32"/>
                    <a:pt x="13" y="28"/>
                  </a:cubicBezTo>
                  <a:cubicBezTo>
                    <a:pt x="16" y="26"/>
                    <a:pt x="18" y="24"/>
                    <a:pt x="19" y="22"/>
                  </a:cubicBezTo>
                  <a:cubicBezTo>
                    <a:pt x="23" y="15"/>
                    <a:pt x="23" y="8"/>
                    <a:pt x="2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1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441"/>
            <p:cNvSpPr/>
            <p:nvPr/>
          </p:nvSpPr>
          <p:spPr bwMode="auto">
            <a:xfrm>
              <a:off x="903891" y="5021209"/>
              <a:ext cx="162664" cy="325328"/>
            </a:xfrm>
            <a:custGeom>
              <a:avLst/>
              <a:gdLst>
                <a:gd name="T0" fmla="*/ 75 w 87"/>
                <a:gd name="T1" fmla="*/ 18 h 174"/>
                <a:gd name="T2" fmla="*/ 44 w 87"/>
                <a:gd name="T3" fmla="*/ 27 h 174"/>
                <a:gd name="T4" fmla="*/ 14 w 87"/>
                <a:gd name="T5" fmla="*/ 16 h 174"/>
                <a:gd name="T6" fmla="*/ 2 w 87"/>
                <a:gd name="T7" fmla="*/ 3 h 174"/>
                <a:gd name="T8" fmla="*/ 0 w 87"/>
                <a:gd name="T9" fmla="*/ 0 h 174"/>
                <a:gd name="T10" fmla="*/ 5 w 87"/>
                <a:gd name="T11" fmla="*/ 20 h 174"/>
                <a:gd name="T12" fmla="*/ 22 w 87"/>
                <a:gd name="T13" fmla="*/ 33 h 174"/>
                <a:gd name="T14" fmla="*/ 22 w 87"/>
                <a:gd name="T15" fmla="*/ 36 h 174"/>
                <a:gd name="T16" fmla="*/ 29 w 87"/>
                <a:gd name="T17" fmla="*/ 37 h 174"/>
                <a:gd name="T18" fmla="*/ 30 w 87"/>
                <a:gd name="T19" fmla="*/ 38 h 174"/>
                <a:gd name="T20" fmla="*/ 27 w 87"/>
                <a:gd name="T21" fmla="*/ 117 h 174"/>
                <a:gd name="T22" fmla="*/ 25 w 87"/>
                <a:gd name="T23" fmla="*/ 157 h 174"/>
                <a:gd name="T24" fmla="*/ 25 w 87"/>
                <a:gd name="T25" fmla="*/ 170 h 174"/>
                <a:gd name="T26" fmla="*/ 35 w 87"/>
                <a:gd name="T27" fmla="*/ 174 h 174"/>
                <a:gd name="T28" fmla="*/ 38 w 87"/>
                <a:gd name="T29" fmla="*/ 35 h 174"/>
                <a:gd name="T30" fmla="*/ 51 w 87"/>
                <a:gd name="T31" fmla="*/ 34 h 174"/>
                <a:gd name="T32" fmla="*/ 56 w 87"/>
                <a:gd name="T33" fmla="*/ 171 h 174"/>
                <a:gd name="T34" fmla="*/ 65 w 87"/>
                <a:gd name="T35" fmla="*/ 165 h 174"/>
                <a:gd name="T36" fmla="*/ 64 w 87"/>
                <a:gd name="T37" fmla="*/ 131 h 174"/>
                <a:gd name="T38" fmla="*/ 61 w 87"/>
                <a:gd name="T39" fmla="*/ 86 h 174"/>
                <a:gd name="T40" fmla="*/ 59 w 87"/>
                <a:gd name="T41" fmla="*/ 62 h 174"/>
                <a:gd name="T42" fmla="*/ 58 w 87"/>
                <a:gd name="T43" fmla="*/ 43 h 174"/>
                <a:gd name="T44" fmla="*/ 61 w 87"/>
                <a:gd name="T45" fmla="*/ 37 h 174"/>
                <a:gd name="T46" fmla="*/ 66 w 87"/>
                <a:gd name="T47" fmla="*/ 36 h 174"/>
                <a:gd name="T48" fmla="*/ 66 w 87"/>
                <a:gd name="T49" fmla="*/ 32 h 174"/>
                <a:gd name="T50" fmla="*/ 82 w 87"/>
                <a:gd name="T51" fmla="*/ 21 h 174"/>
                <a:gd name="T52" fmla="*/ 87 w 87"/>
                <a:gd name="T53" fmla="*/ 4 h 174"/>
                <a:gd name="T54" fmla="*/ 75 w 87"/>
                <a:gd name="T55" fmla="*/ 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174">
                  <a:moveTo>
                    <a:pt x="75" y="18"/>
                  </a:moveTo>
                  <a:cubicBezTo>
                    <a:pt x="66" y="24"/>
                    <a:pt x="55" y="26"/>
                    <a:pt x="44" y="27"/>
                  </a:cubicBezTo>
                  <a:cubicBezTo>
                    <a:pt x="33" y="27"/>
                    <a:pt x="23" y="24"/>
                    <a:pt x="14" y="16"/>
                  </a:cubicBezTo>
                  <a:cubicBezTo>
                    <a:pt x="9" y="12"/>
                    <a:pt x="5" y="8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7"/>
                    <a:pt x="1" y="14"/>
                    <a:pt x="5" y="20"/>
                  </a:cubicBezTo>
                  <a:cubicBezTo>
                    <a:pt x="8" y="26"/>
                    <a:pt x="15" y="31"/>
                    <a:pt x="22" y="3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4" y="37"/>
                    <a:pt x="27" y="37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1" y="64"/>
                    <a:pt x="28" y="91"/>
                    <a:pt x="27" y="117"/>
                  </a:cubicBezTo>
                  <a:cubicBezTo>
                    <a:pt x="26" y="130"/>
                    <a:pt x="26" y="144"/>
                    <a:pt x="25" y="157"/>
                  </a:cubicBezTo>
                  <a:cubicBezTo>
                    <a:pt x="25" y="161"/>
                    <a:pt x="25" y="166"/>
                    <a:pt x="25" y="170"/>
                  </a:cubicBezTo>
                  <a:cubicBezTo>
                    <a:pt x="35" y="174"/>
                    <a:pt x="35" y="174"/>
                    <a:pt x="35" y="17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45" y="35"/>
                    <a:pt x="51" y="34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3" y="154"/>
                    <a:pt x="64" y="142"/>
                    <a:pt x="64" y="131"/>
                  </a:cubicBezTo>
                  <a:cubicBezTo>
                    <a:pt x="64" y="116"/>
                    <a:pt x="63" y="101"/>
                    <a:pt x="61" y="86"/>
                  </a:cubicBezTo>
                  <a:cubicBezTo>
                    <a:pt x="60" y="78"/>
                    <a:pt x="59" y="70"/>
                    <a:pt x="59" y="62"/>
                  </a:cubicBezTo>
                  <a:cubicBezTo>
                    <a:pt x="59" y="56"/>
                    <a:pt x="59" y="49"/>
                    <a:pt x="58" y="43"/>
                  </a:cubicBezTo>
                  <a:cubicBezTo>
                    <a:pt x="57" y="40"/>
                    <a:pt x="58" y="37"/>
                    <a:pt x="61" y="37"/>
                  </a:cubicBezTo>
                  <a:cubicBezTo>
                    <a:pt x="63" y="36"/>
                    <a:pt x="64" y="36"/>
                    <a:pt x="66" y="36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76" y="31"/>
                    <a:pt x="82" y="21"/>
                  </a:cubicBezTo>
                  <a:cubicBezTo>
                    <a:pt x="85" y="17"/>
                    <a:pt x="86" y="11"/>
                    <a:pt x="87" y="4"/>
                  </a:cubicBezTo>
                  <a:cubicBezTo>
                    <a:pt x="84" y="9"/>
                    <a:pt x="80" y="14"/>
                    <a:pt x="75" y="18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442"/>
            <p:cNvSpPr/>
            <p:nvPr/>
          </p:nvSpPr>
          <p:spPr bwMode="auto">
            <a:xfrm>
              <a:off x="903891" y="4966134"/>
              <a:ext cx="161383" cy="28178"/>
            </a:xfrm>
            <a:custGeom>
              <a:avLst/>
              <a:gdLst>
                <a:gd name="T0" fmla="*/ 1 w 86"/>
                <a:gd name="T1" fmla="*/ 6 h 15"/>
                <a:gd name="T2" fmla="*/ 0 w 86"/>
                <a:gd name="T3" fmla="*/ 12 h 15"/>
                <a:gd name="T4" fmla="*/ 28 w 86"/>
                <a:gd name="T5" fmla="*/ 13 h 15"/>
                <a:gd name="T6" fmla="*/ 56 w 86"/>
                <a:gd name="T7" fmla="*/ 14 h 15"/>
                <a:gd name="T8" fmla="*/ 86 w 86"/>
                <a:gd name="T9" fmla="*/ 13 h 15"/>
                <a:gd name="T10" fmla="*/ 85 w 86"/>
                <a:gd name="T11" fmla="*/ 9 h 15"/>
                <a:gd name="T12" fmla="*/ 1 w 86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5">
                  <a:moveTo>
                    <a:pt x="1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3" y="12"/>
                    <a:pt x="28" y="13"/>
                  </a:cubicBezTo>
                  <a:cubicBezTo>
                    <a:pt x="33" y="13"/>
                    <a:pt x="50" y="14"/>
                    <a:pt x="56" y="14"/>
                  </a:cubicBezTo>
                  <a:cubicBezTo>
                    <a:pt x="66" y="14"/>
                    <a:pt x="81" y="15"/>
                    <a:pt x="86" y="13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5" y="9"/>
                    <a:pt x="38" y="0"/>
                    <a:pt x="1" y="6"/>
                  </a:cubicBezTo>
                  <a:close/>
                </a:path>
              </a:pathLst>
            </a:custGeom>
            <a:solidFill>
              <a:srgbClr val="0B56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443"/>
            <p:cNvSpPr/>
            <p:nvPr/>
          </p:nvSpPr>
          <p:spPr bwMode="auto">
            <a:xfrm>
              <a:off x="851377" y="5285058"/>
              <a:ext cx="130643" cy="69164"/>
            </a:xfrm>
            <a:custGeom>
              <a:avLst/>
              <a:gdLst>
                <a:gd name="T0" fmla="*/ 6 w 70"/>
                <a:gd name="T1" fmla="*/ 36 h 37"/>
                <a:gd name="T2" fmla="*/ 67 w 70"/>
                <a:gd name="T3" fmla="*/ 33 h 37"/>
                <a:gd name="T4" fmla="*/ 35 w 70"/>
                <a:gd name="T5" fmla="*/ 2 h 37"/>
                <a:gd name="T6" fmla="*/ 6 w 70"/>
                <a:gd name="T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7">
                  <a:moveTo>
                    <a:pt x="6" y="36"/>
                  </a:moveTo>
                  <a:cubicBezTo>
                    <a:pt x="6" y="36"/>
                    <a:pt x="52" y="37"/>
                    <a:pt x="67" y="33"/>
                  </a:cubicBezTo>
                  <a:cubicBezTo>
                    <a:pt x="67" y="33"/>
                    <a:pt x="70" y="4"/>
                    <a:pt x="35" y="2"/>
                  </a:cubicBezTo>
                  <a:cubicBezTo>
                    <a:pt x="0" y="0"/>
                    <a:pt x="0" y="33"/>
                    <a:pt x="6" y="36"/>
                  </a:cubicBezTo>
                  <a:close/>
                </a:path>
              </a:pathLst>
            </a:custGeom>
            <a:solidFill>
              <a:srgbClr val="68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444"/>
            <p:cNvSpPr/>
            <p:nvPr/>
          </p:nvSpPr>
          <p:spPr bwMode="auto">
            <a:xfrm>
              <a:off x="860343" y="5286339"/>
              <a:ext cx="105027" cy="58918"/>
            </a:xfrm>
            <a:custGeom>
              <a:avLst/>
              <a:gdLst>
                <a:gd name="T0" fmla="*/ 56 w 56"/>
                <a:gd name="T1" fmla="*/ 12 h 31"/>
                <a:gd name="T2" fmla="*/ 30 w 56"/>
                <a:gd name="T3" fmla="*/ 1 h 31"/>
                <a:gd name="T4" fmla="*/ 0 w 56"/>
                <a:gd name="T5" fmla="*/ 17 h 31"/>
                <a:gd name="T6" fmla="*/ 56 w 56"/>
                <a:gd name="T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1">
                  <a:moveTo>
                    <a:pt x="56" y="12"/>
                  </a:moveTo>
                  <a:cubicBezTo>
                    <a:pt x="51" y="6"/>
                    <a:pt x="44" y="1"/>
                    <a:pt x="30" y="1"/>
                  </a:cubicBezTo>
                  <a:cubicBezTo>
                    <a:pt x="12" y="0"/>
                    <a:pt x="3" y="8"/>
                    <a:pt x="0" y="17"/>
                  </a:cubicBezTo>
                  <a:cubicBezTo>
                    <a:pt x="9" y="31"/>
                    <a:pt x="51" y="30"/>
                    <a:pt x="56" y="12"/>
                  </a:cubicBezTo>
                  <a:close/>
                </a:path>
              </a:pathLst>
            </a:custGeom>
            <a:solidFill>
              <a:srgbClr val="7F5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445"/>
            <p:cNvSpPr/>
            <p:nvPr/>
          </p:nvSpPr>
          <p:spPr bwMode="auto">
            <a:xfrm>
              <a:off x="883398" y="5299147"/>
              <a:ext cx="19212" cy="10247"/>
            </a:xfrm>
            <a:custGeom>
              <a:avLst/>
              <a:gdLst>
                <a:gd name="T0" fmla="*/ 10 w 10"/>
                <a:gd name="T1" fmla="*/ 2 h 5"/>
                <a:gd name="T2" fmla="*/ 5 w 10"/>
                <a:gd name="T3" fmla="*/ 5 h 5"/>
                <a:gd name="T4" fmla="*/ 0 w 10"/>
                <a:gd name="T5" fmla="*/ 2 h 5"/>
                <a:gd name="T6" fmla="*/ 5 w 10"/>
                <a:gd name="T7" fmla="*/ 0 h 5"/>
                <a:gd name="T8" fmla="*/ 10 w 10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10" y="2"/>
                  </a:moveTo>
                  <a:cubicBezTo>
                    <a:pt x="10" y="4"/>
                    <a:pt x="7" y="5"/>
                    <a:pt x="5" y="5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99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446"/>
            <p:cNvSpPr/>
            <p:nvPr/>
          </p:nvSpPr>
          <p:spPr bwMode="auto">
            <a:xfrm>
              <a:off x="996110" y="5285058"/>
              <a:ext cx="130643" cy="69164"/>
            </a:xfrm>
            <a:custGeom>
              <a:avLst/>
              <a:gdLst>
                <a:gd name="T0" fmla="*/ 64 w 70"/>
                <a:gd name="T1" fmla="*/ 36 h 37"/>
                <a:gd name="T2" fmla="*/ 4 w 70"/>
                <a:gd name="T3" fmla="*/ 33 h 37"/>
                <a:gd name="T4" fmla="*/ 35 w 70"/>
                <a:gd name="T5" fmla="*/ 2 h 37"/>
                <a:gd name="T6" fmla="*/ 64 w 70"/>
                <a:gd name="T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7">
                  <a:moveTo>
                    <a:pt x="64" y="36"/>
                  </a:moveTo>
                  <a:cubicBezTo>
                    <a:pt x="64" y="36"/>
                    <a:pt x="18" y="37"/>
                    <a:pt x="4" y="33"/>
                  </a:cubicBezTo>
                  <a:cubicBezTo>
                    <a:pt x="4" y="33"/>
                    <a:pt x="0" y="4"/>
                    <a:pt x="35" y="2"/>
                  </a:cubicBezTo>
                  <a:cubicBezTo>
                    <a:pt x="70" y="0"/>
                    <a:pt x="70" y="33"/>
                    <a:pt x="64" y="36"/>
                  </a:cubicBezTo>
                  <a:close/>
                </a:path>
              </a:pathLst>
            </a:custGeom>
            <a:solidFill>
              <a:srgbClr val="68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447"/>
            <p:cNvSpPr/>
            <p:nvPr/>
          </p:nvSpPr>
          <p:spPr bwMode="auto">
            <a:xfrm>
              <a:off x="1012761" y="5286339"/>
              <a:ext cx="106308" cy="58918"/>
            </a:xfrm>
            <a:custGeom>
              <a:avLst/>
              <a:gdLst>
                <a:gd name="T0" fmla="*/ 0 w 57"/>
                <a:gd name="T1" fmla="*/ 12 h 31"/>
                <a:gd name="T2" fmla="*/ 26 w 57"/>
                <a:gd name="T3" fmla="*/ 1 h 31"/>
                <a:gd name="T4" fmla="*/ 57 w 57"/>
                <a:gd name="T5" fmla="*/ 17 h 31"/>
                <a:gd name="T6" fmla="*/ 0 w 57"/>
                <a:gd name="T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31">
                  <a:moveTo>
                    <a:pt x="0" y="12"/>
                  </a:moveTo>
                  <a:cubicBezTo>
                    <a:pt x="5" y="6"/>
                    <a:pt x="13" y="1"/>
                    <a:pt x="26" y="1"/>
                  </a:cubicBezTo>
                  <a:cubicBezTo>
                    <a:pt x="44" y="0"/>
                    <a:pt x="53" y="8"/>
                    <a:pt x="57" y="17"/>
                  </a:cubicBezTo>
                  <a:cubicBezTo>
                    <a:pt x="47" y="31"/>
                    <a:pt x="5" y="30"/>
                    <a:pt x="0" y="12"/>
                  </a:cubicBezTo>
                  <a:close/>
                </a:path>
              </a:pathLst>
            </a:custGeom>
            <a:solidFill>
              <a:srgbClr val="7F5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448"/>
            <p:cNvSpPr/>
            <p:nvPr/>
          </p:nvSpPr>
          <p:spPr bwMode="auto">
            <a:xfrm>
              <a:off x="1078082" y="5299147"/>
              <a:ext cx="16651" cy="10247"/>
            </a:xfrm>
            <a:custGeom>
              <a:avLst/>
              <a:gdLst>
                <a:gd name="T0" fmla="*/ 0 w 9"/>
                <a:gd name="T1" fmla="*/ 2 h 5"/>
                <a:gd name="T2" fmla="*/ 4 w 9"/>
                <a:gd name="T3" fmla="*/ 5 h 5"/>
                <a:gd name="T4" fmla="*/ 9 w 9"/>
                <a:gd name="T5" fmla="*/ 2 h 5"/>
                <a:gd name="T6" fmla="*/ 4 w 9"/>
                <a:gd name="T7" fmla="*/ 0 h 5"/>
                <a:gd name="T8" fmla="*/ 0 w 9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0" y="4"/>
                    <a:pt x="2" y="5"/>
                    <a:pt x="4" y="5"/>
                  </a:cubicBezTo>
                  <a:cubicBezTo>
                    <a:pt x="7" y="5"/>
                    <a:pt x="9" y="3"/>
                    <a:pt x="9" y="2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99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449"/>
            <p:cNvSpPr/>
            <p:nvPr/>
          </p:nvSpPr>
          <p:spPr bwMode="auto">
            <a:xfrm>
              <a:off x="891083" y="4739430"/>
              <a:ext cx="186999" cy="243355"/>
            </a:xfrm>
            <a:custGeom>
              <a:avLst/>
              <a:gdLst>
                <a:gd name="T0" fmla="*/ 12 w 100"/>
                <a:gd name="T1" fmla="*/ 6 h 130"/>
                <a:gd name="T2" fmla="*/ 77 w 100"/>
                <a:gd name="T3" fmla="*/ 4 h 130"/>
                <a:gd name="T4" fmla="*/ 90 w 100"/>
                <a:gd name="T5" fmla="*/ 12 h 130"/>
                <a:gd name="T6" fmla="*/ 95 w 100"/>
                <a:gd name="T7" fmla="*/ 93 h 130"/>
                <a:gd name="T8" fmla="*/ 88 w 100"/>
                <a:gd name="T9" fmla="*/ 130 h 130"/>
                <a:gd name="T10" fmla="*/ 7 w 100"/>
                <a:gd name="T11" fmla="*/ 129 h 130"/>
                <a:gd name="T12" fmla="*/ 2 w 100"/>
                <a:gd name="T13" fmla="*/ 32 h 130"/>
                <a:gd name="T14" fmla="*/ 12 w 100"/>
                <a:gd name="T15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30">
                  <a:moveTo>
                    <a:pt x="12" y="6"/>
                  </a:moveTo>
                  <a:cubicBezTo>
                    <a:pt x="12" y="6"/>
                    <a:pt x="26" y="0"/>
                    <a:pt x="77" y="4"/>
                  </a:cubicBezTo>
                  <a:cubicBezTo>
                    <a:pt x="77" y="4"/>
                    <a:pt x="88" y="5"/>
                    <a:pt x="90" y="12"/>
                  </a:cubicBezTo>
                  <a:cubicBezTo>
                    <a:pt x="91" y="17"/>
                    <a:pt x="87" y="56"/>
                    <a:pt x="95" y="93"/>
                  </a:cubicBezTo>
                  <a:cubicBezTo>
                    <a:pt x="100" y="116"/>
                    <a:pt x="88" y="130"/>
                    <a:pt x="88" y="130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7" y="129"/>
                    <a:pt x="0" y="69"/>
                    <a:pt x="2" y="32"/>
                  </a:cubicBezTo>
                  <a:cubicBezTo>
                    <a:pt x="3" y="17"/>
                    <a:pt x="8" y="6"/>
                    <a:pt x="12" y="6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450"/>
            <p:cNvSpPr/>
            <p:nvPr/>
          </p:nvSpPr>
          <p:spPr bwMode="auto">
            <a:xfrm>
              <a:off x="1016603" y="4745834"/>
              <a:ext cx="61479" cy="240794"/>
            </a:xfrm>
            <a:custGeom>
              <a:avLst/>
              <a:gdLst>
                <a:gd name="T0" fmla="*/ 4 w 33"/>
                <a:gd name="T1" fmla="*/ 14 h 129"/>
                <a:gd name="T2" fmla="*/ 6 w 33"/>
                <a:gd name="T3" fmla="*/ 45 h 129"/>
                <a:gd name="T4" fmla="*/ 4 w 33"/>
                <a:gd name="T5" fmla="*/ 104 h 129"/>
                <a:gd name="T6" fmla="*/ 1 w 33"/>
                <a:gd name="T7" fmla="*/ 128 h 129"/>
                <a:gd name="T8" fmla="*/ 25 w 33"/>
                <a:gd name="T9" fmla="*/ 129 h 129"/>
                <a:gd name="T10" fmla="*/ 28 w 33"/>
                <a:gd name="T11" fmla="*/ 90 h 129"/>
                <a:gd name="T12" fmla="*/ 23 w 33"/>
                <a:gd name="T13" fmla="*/ 9 h 129"/>
                <a:gd name="T14" fmla="*/ 10 w 33"/>
                <a:gd name="T15" fmla="*/ 1 h 129"/>
                <a:gd name="T16" fmla="*/ 2 w 33"/>
                <a:gd name="T17" fmla="*/ 0 h 129"/>
                <a:gd name="T18" fmla="*/ 4 w 33"/>
                <a:gd name="T19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129">
                  <a:moveTo>
                    <a:pt x="4" y="14"/>
                  </a:moveTo>
                  <a:cubicBezTo>
                    <a:pt x="5" y="24"/>
                    <a:pt x="6" y="35"/>
                    <a:pt x="6" y="45"/>
                  </a:cubicBezTo>
                  <a:cubicBezTo>
                    <a:pt x="8" y="64"/>
                    <a:pt x="8" y="85"/>
                    <a:pt x="4" y="104"/>
                  </a:cubicBezTo>
                  <a:cubicBezTo>
                    <a:pt x="2" y="112"/>
                    <a:pt x="0" y="120"/>
                    <a:pt x="1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9"/>
                    <a:pt x="33" y="113"/>
                    <a:pt x="28" y="90"/>
                  </a:cubicBezTo>
                  <a:cubicBezTo>
                    <a:pt x="20" y="53"/>
                    <a:pt x="24" y="14"/>
                    <a:pt x="23" y="9"/>
                  </a:cubicBezTo>
                  <a:cubicBezTo>
                    <a:pt x="21" y="2"/>
                    <a:pt x="10" y="1"/>
                    <a:pt x="10" y="1"/>
                  </a:cubicBezTo>
                  <a:cubicBezTo>
                    <a:pt x="7" y="0"/>
                    <a:pt x="5" y="0"/>
                    <a:pt x="2" y="0"/>
                  </a:cubicBezTo>
                  <a:cubicBezTo>
                    <a:pt x="3" y="5"/>
                    <a:pt x="3" y="10"/>
                    <a:pt x="4" y="1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451"/>
            <p:cNvSpPr/>
            <p:nvPr/>
          </p:nvSpPr>
          <p:spPr bwMode="auto">
            <a:xfrm>
              <a:off x="891083" y="4745834"/>
              <a:ext cx="56356" cy="235670"/>
            </a:xfrm>
            <a:custGeom>
              <a:avLst/>
              <a:gdLst>
                <a:gd name="T0" fmla="*/ 10 w 30"/>
                <a:gd name="T1" fmla="*/ 126 h 126"/>
                <a:gd name="T2" fmla="*/ 16 w 30"/>
                <a:gd name="T3" fmla="*/ 114 h 126"/>
                <a:gd name="T4" fmla="*/ 25 w 30"/>
                <a:gd name="T5" fmla="*/ 74 h 126"/>
                <a:gd name="T6" fmla="*/ 29 w 30"/>
                <a:gd name="T7" fmla="*/ 30 h 126"/>
                <a:gd name="T8" fmla="*/ 30 w 30"/>
                <a:gd name="T9" fmla="*/ 0 h 126"/>
                <a:gd name="T10" fmla="*/ 12 w 30"/>
                <a:gd name="T11" fmla="*/ 3 h 126"/>
                <a:gd name="T12" fmla="*/ 2 w 30"/>
                <a:gd name="T13" fmla="*/ 29 h 126"/>
                <a:gd name="T14" fmla="*/ 7 w 30"/>
                <a:gd name="T15" fmla="*/ 126 h 126"/>
                <a:gd name="T16" fmla="*/ 10 w 30"/>
                <a:gd name="T1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6">
                  <a:moveTo>
                    <a:pt x="10" y="126"/>
                  </a:moveTo>
                  <a:cubicBezTo>
                    <a:pt x="12" y="123"/>
                    <a:pt x="15" y="119"/>
                    <a:pt x="16" y="114"/>
                  </a:cubicBezTo>
                  <a:cubicBezTo>
                    <a:pt x="22" y="101"/>
                    <a:pt x="22" y="88"/>
                    <a:pt x="25" y="74"/>
                  </a:cubicBezTo>
                  <a:cubicBezTo>
                    <a:pt x="27" y="59"/>
                    <a:pt x="27" y="45"/>
                    <a:pt x="29" y="30"/>
                  </a:cubicBezTo>
                  <a:cubicBezTo>
                    <a:pt x="30" y="20"/>
                    <a:pt x="30" y="10"/>
                    <a:pt x="30" y="0"/>
                  </a:cubicBezTo>
                  <a:cubicBezTo>
                    <a:pt x="17" y="2"/>
                    <a:pt x="12" y="3"/>
                    <a:pt x="12" y="3"/>
                  </a:cubicBezTo>
                  <a:cubicBezTo>
                    <a:pt x="8" y="3"/>
                    <a:pt x="3" y="14"/>
                    <a:pt x="2" y="29"/>
                  </a:cubicBezTo>
                  <a:cubicBezTo>
                    <a:pt x="0" y="66"/>
                    <a:pt x="7" y="126"/>
                    <a:pt x="7" y="126"/>
                  </a:cubicBezTo>
                  <a:lnTo>
                    <a:pt x="10" y="126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452"/>
            <p:cNvSpPr/>
            <p:nvPr/>
          </p:nvSpPr>
          <p:spPr bwMode="auto">
            <a:xfrm>
              <a:off x="891083" y="4799628"/>
              <a:ext cx="170349" cy="186999"/>
            </a:xfrm>
            <a:custGeom>
              <a:avLst/>
              <a:gdLst>
                <a:gd name="T0" fmla="*/ 68 w 91"/>
                <a:gd name="T1" fmla="*/ 97 h 100"/>
                <a:gd name="T2" fmla="*/ 46 w 91"/>
                <a:gd name="T3" fmla="*/ 96 h 100"/>
                <a:gd name="T4" fmla="*/ 26 w 91"/>
                <a:gd name="T5" fmla="*/ 95 h 100"/>
                <a:gd name="T6" fmla="*/ 9 w 91"/>
                <a:gd name="T7" fmla="*/ 72 h 100"/>
                <a:gd name="T8" fmla="*/ 7 w 91"/>
                <a:gd name="T9" fmla="*/ 23 h 100"/>
                <a:gd name="T10" fmla="*/ 3 w 91"/>
                <a:gd name="T11" fmla="*/ 2 h 100"/>
                <a:gd name="T12" fmla="*/ 2 w 91"/>
                <a:gd name="T13" fmla="*/ 0 h 100"/>
                <a:gd name="T14" fmla="*/ 7 w 91"/>
                <a:gd name="T15" fmla="*/ 97 h 100"/>
                <a:gd name="T16" fmla="*/ 90 w 91"/>
                <a:gd name="T17" fmla="*/ 100 h 100"/>
                <a:gd name="T18" fmla="*/ 91 w 91"/>
                <a:gd name="T19" fmla="*/ 98 h 100"/>
                <a:gd name="T20" fmla="*/ 68 w 91"/>
                <a:gd name="T21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0">
                  <a:moveTo>
                    <a:pt x="68" y="97"/>
                  </a:moveTo>
                  <a:cubicBezTo>
                    <a:pt x="61" y="97"/>
                    <a:pt x="53" y="96"/>
                    <a:pt x="46" y="96"/>
                  </a:cubicBezTo>
                  <a:cubicBezTo>
                    <a:pt x="39" y="96"/>
                    <a:pt x="33" y="96"/>
                    <a:pt x="26" y="95"/>
                  </a:cubicBezTo>
                  <a:cubicBezTo>
                    <a:pt x="14" y="92"/>
                    <a:pt x="10" y="84"/>
                    <a:pt x="9" y="72"/>
                  </a:cubicBezTo>
                  <a:cubicBezTo>
                    <a:pt x="8" y="56"/>
                    <a:pt x="8" y="40"/>
                    <a:pt x="7" y="23"/>
                  </a:cubicBezTo>
                  <a:cubicBezTo>
                    <a:pt x="6" y="16"/>
                    <a:pt x="7" y="8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0" y="37"/>
                    <a:pt x="7" y="97"/>
                    <a:pt x="7" y="97"/>
                  </a:cubicBezTo>
                  <a:cubicBezTo>
                    <a:pt x="90" y="100"/>
                    <a:pt x="90" y="100"/>
                    <a:pt x="90" y="100"/>
                  </a:cubicBezTo>
                  <a:cubicBezTo>
                    <a:pt x="90" y="100"/>
                    <a:pt x="91" y="99"/>
                    <a:pt x="91" y="98"/>
                  </a:cubicBezTo>
                  <a:cubicBezTo>
                    <a:pt x="83" y="98"/>
                    <a:pt x="76" y="98"/>
                    <a:pt x="68" y="97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453"/>
            <p:cNvSpPr/>
            <p:nvPr/>
          </p:nvSpPr>
          <p:spPr bwMode="auto">
            <a:xfrm>
              <a:off x="935911" y="4726621"/>
              <a:ext cx="37144" cy="43548"/>
            </a:xfrm>
            <a:custGeom>
              <a:avLst/>
              <a:gdLst>
                <a:gd name="T0" fmla="*/ 2 w 20"/>
                <a:gd name="T1" fmla="*/ 0 h 23"/>
                <a:gd name="T2" fmla="*/ 0 w 20"/>
                <a:gd name="T3" fmla="*/ 16 h 23"/>
                <a:gd name="T4" fmla="*/ 7 w 20"/>
                <a:gd name="T5" fmla="*/ 22 h 23"/>
                <a:gd name="T6" fmla="*/ 20 w 20"/>
                <a:gd name="T7" fmla="*/ 20 h 23"/>
                <a:gd name="T8" fmla="*/ 20 w 20"/>
                <a:gd name="T9" fmla="*/ 15 h 23"/>
                <a:gd name="T10" fmla="*/ 2 w 2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2" y="0"/>
                  </a:moveTo>
                  <a:cubicBezTo>
                    <a:pt x="2" y="0"/>
                    <a:pt x="0" y="13"/>
                    <a:pt x="0" y="16"/>
                  </a:cubicBezTo>
                  <a:cubicBezTo>
                    <a:pt x="1" y="19"/>
                    <a:pt x="4" y="21"/>
                    <a:pt x="7" y="22"/>
                  </a:cubicBezTo>
                  <a:cubicBezTo>
                    <a:pt x="16" y="23"/>
                    <a:pt x="20" y="20"/>
                    <a:pt x="20" y="20"/>
                  </a:cubicBezTo>
                  <a:cubicBezTo>
                    <a:pt x="20" y="15"/>
                    <a:pt x="20" y="15"/>
                    <a:pt x="20" y="1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454"/>
            <p:cNvSpPr/>
            <p:nvPr/>
          </p:nvSpPr>
          <p:spPr bwMode="auto">
            <a:xfrm>
              <a:off x="933350" y="4721498"/>
              <a:ext cx="39705" cy="42267"/>
            </a:xfrm>
            <a:custGeom>
              <a:avLst/>
              <a:gdLst>
                <a:gd name="T0" fmla="*/ 2 w 21"/>
                <a:gd name="T1" fmla="*/ 0 h 23"/>
                <a:gd name="T2" fmla="*/ 0 w 21"/>
                <a:gd name="T3" fmla="*/ 16 h 23"/>
                <a:gd name="T4" fmla="*/ 7 w 21"/>
                <a:gd name="T5" fmla="*/ 22 h 23"/>
                <a:gd name="T6" fmla="*/ 19 w 21"/>
                <a:gd name="T7" fmla="*/ 22 h 23"/>
                <a:gd name="T8" fmla="*/ 21 w 21"/>
                <a:gd name="T9" fmla="*/ 13 h 23"/>
                <a:gd name="T10" fmla="*/ 2 w 21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2" y="0"/>
                  </a:moveTo>
                  <a:cubicBezTo>
                    <a:pt x="2" y="0"/>
                    <a:pt x="0" y="13"/>
                    <a:pt x="0" y="16"/>
                  </a:cubicBezTo>
                  <a:cubicBezTo>
                    <a:pt x="1" y="18"/>
                    <a:pt x="4" y="21"/>
                    <a:pt x="7" y="22"/>
                  </a:cubicBezTo>
                  <a:cubicBezTo>
                    <a:pt x="16" y="23"/>
                    <a:pt x="19" y="22"/>
                    <a:pt x="19" y="22"/>
                  </a:cubicBezTo>
                  <a:cubicBezTo>
                    <a:pt x="21" y="13"/>
                    <a:pt x="21" y="13"/>
                    <a:pt x="21" y="13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455"/>
            <p:cNvSpPr/>
            <p:nvPr/>
          </p:nvSpPr>
          <p:spPr bwMode="auto">
            <a:xfrm>
              <a:off x="935911" y="4721498"/>
              <a:ext cx="37144" cy="40986"/>
            </a:xfrm>
            <a:custGeom>
              <a:avLst/>
              <a:gdLst>
                <a:gd name="T0" fmla="*/ 11 w 20"/>
                <a:gd name="T1" fmla="*/ 14 h 22"/>
                <a:gd name="T2" fmla="*/ 17 w 20"/>
                <a:gd name="T3" fmla="*/ 22 h 22"/>
                <a:gd name="T4" fmla="*/ 18 w 20"/>
                <a:gd name="T5" fmla="*/ 22 h 22"/>
                <a:gd name="T6" fmla="*/ 20 w 20"/>
                <a:gd name="T7" fmla="*/ 13 h 22"/>
                <a:gd name="T8" fmla="*/ 1 w 20"/>
                <a:gd name="T9" fmla="*/ 0 h 22"/>
                <a:gd name="T10" fmla="*/ 0 w 20"/>
                <a:gd name="T11" fmla="*/ 6 h 22"/>
                <a:gd name="T12" fmla="*/ 11 w 20"/>
                <a:gd name="T13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2">
                  <a:moveTo>
                    <a:pt x="11" y="14"/>
                  </a:moveTo>
                  <a:cubicBezTo>
                    <a:pt x="13" y="17"/>
                    <a:pt x="15" y="20"/>
                    <a:pt x="17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3"/>
                    <a:pt x="0" y="6"/>
                  </a:cubicBezTo>
                  <a:cubicBezTo>
                    <a:pt x="3" y="9"/>
                    <a:pt x="8" y="10"/>
                    <a:pt x="11" y="14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456"/>
            <p:cNvSpPr/>
            <p:nvPr/>
          </p:nvSpPr>
          <p:spPr bwMode="auto">
            <a:xfrm>
              <a:off x="985863" y="4730464"/>
              <a:ext cx="40986" cy="33301"/>
            </a:xfrm>
            <a:custGeom>
              <a:avLst/>
              <a:gdLst>
                <a:gd name="T0" fmla="*/ 22 w 22"/>
                <a:gd name="T1" fmla="*/ 0 h 18"/>
                <a:gd name="T2" fmla="*/ 20 w 22"/>
                <a:gd name="T3" fmla="*/ 13 h 18"/>
                <a:gd name="T4" fmla="*/ 0 w 22"/>
                <a:gd name="T5" fmla="*/ 18 h 18"/>
                <a:gd name="T6" fmla="*/ 3 w 22"/>
                <a:gd name="T7" fmla="*/ 4 h 18"/>
                <a:gd name="T8" fmla="*/ 22 w 2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22" y="0"/>
                  </a:moveTo>
                  <a:cubicBezTo>
                    <a:pt x="22" y="0"/>
                    <a:pt x="21" y="12"/>
                    <a:pt x="20" y="13"/>
                  </a:cubicBezTo>
                  <a:cubicBezTo>
                    <a:pt x="19" y="14"/>
                    <a:pt x="17" y="18"/>
                    <a:pt x="0" y="18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457"/>
            <p:cNvSpPr/>
            <p:nvPr/>
          </p:nvSpPr>
          <p:spPr bwMode="auto">
            <a:xfrm>
              <a:off x="989706" y="4726621"/>
              <a:ext cx="39705" cy="32020"/>
            </a:xfrm>
            <a:custGeom>
              <a:avLst/>
              <a:gdLst>
                <a:gd name="T0" fmla="*/ 21 w 21"/>
                <a:gd name="T1" fmla="*/ 0 h 17"/>
                <a:gd name="T2" fmla="*/ 19 w 21"/>
                <a:gd name="T3" fmla="*/ 12 h 17"/>
                <a:gd name="T4" fmla="*/ 0 w 21"/>
                <a:gd name="T5" fmla="*/ 17 h 17"/>
                <a:gd name="T6" fmla="*/ 4 w 21"/>
                <a:gd name="T7" fmla="*/ 4 h 17"/>
                <a:gd name="T8" fmla="*/ 21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21" y="0"/>
                  </a:moveTo>
                  <a:cubicBezTo>
                    <a:pt x="21" y="0"/>
                    <a:pt x="20" y="11"/>
                    <a:pt x="19" y="12"/>
                  </a:cubicBezTo>
                  <a:cubicBezTo>
                    <a:pt x="18" y="14"/>
                    <a:pt x="17" y="17"/>
                    <a:pt x="0" y="17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458"/>
            <p:cNvSpPr/>
            <p:nvPr/>
          </p:nvSpPr>
          <p:spPr bwMode="auto">
            <a:xfrm>
              <a:off x="993548" y="4726621"/>
              <a:ext cx="35863" cy="20493"/>
            </a:xfrm>
            <a:custGeom>
              <a:avLst/>
              <a:gdLst>
                <a:gd name="T0" fmla="*/ 5 w 19"/>
                <a:gd name="T1" fmla="*/ 8 h 11"/>
                <a:gd name="T2" fmla="*/ 12 w 19"/>
                <a:gd name="T3" fmla="*/ 4 h 11"/>
                <a:gd name="T4" fmla="*/ 19 w 19"/>
                <a:gd name="T5" fmla="*/ 3 h 11"/>
                <a:gd name="T6" fmla="*/ 19 w 19"/>
                <a:gd name="T7" fmla="*/ 0 h 11"/>
                <a:gd name="T8" fmla="*/ 2 w 19"/>
                <a:gd name="T9" fmla="*/ 4 h 11"/>
                <a:gd name="T10" fmla="*/ 0 w 19"/>
                <a:gd name="T11" fmla="*/ 11 h 11"/>
                <a:gd name="T12" fmla="*/ 5 w 19"/>
                <a:gd name="T1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1">
                  <a:moveTo>
                    <a:pt x="5" y="8"/>
                  </a:moveTo>
                  <a:cubicBezTo>
                    <a:pt x="8" y="6"/>
                    <a:pt x="10" y="5"/>
                    <a:pt x="12" y="4"/>
                  </a:cubicBezTo>
                  <a:cubicBezTo>
                    <a:pt x="14" y="3"/>
                    <a:pt x="16" y="3"/>
                    <a:pt x="19" y="3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0"/>
                    <a:pt x="4" y="9"/>
                    <a:pt x="5" y="8"/>
                  </a:cubicBez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459"/>
            <p:cNvSpPr/>
            <p:nvPr/>
          </p:nvSpPr>
          <p:spPr bwMode="auto">
            <a:xfrm>
              <a:off x="935911" y="4756080"/>
              <a:ext cx="84534" cy="213897"/>
            </a:xfrm>
            <a:custGeom>
              <a:avLst/>
              <a:gdLst>
                <a:gd name="T0" fmla="*/ 22 w 66"/>
                <a:gd name="T1" fmla="*/ 0 h 167"/>
                <a:gd name="T2" fmla="*/ 0 w 66"/>
                <a:gd name="T3" fmla="*/ 109 h 167"/>
                <a:gd name="T4" fmla="*/ 35 w 66"/>
                <a:gd name="T5" fmla="*/ 167 h 167"/>
                <a:gd name="T6" fmla="*/ 66 w 66"/>
                <a:gd name="T7" fmla="*/ 116 h 167"/>
                <a:gd name="T8" fmla="*/ 42 w 66"/>
                <a:gd name="T9" fmla="*/ 0 h 167"/>
                <a:gd name="T10" fmla="*/ 22 w 66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67">
                  <a:moveTo>
                    <a:pt x="22" y="0"/>
                  </a:moveTo>
                  <a:lnTo>
                    <a:pt x="0" y="109"/>
                  </a:lnTo>
                  <a:lnTo>
                    <a:pt x="35" y="167"/>
                  </a:lnTo>
                  <a:lnTo>
                    <a:pt x="66" y="116"/>
                  </a:lnTo>
                  <a:lnTo>
                    <a:pt x="4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DD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460"/>
            <p:cNvSpPr/>
            <p:nvPr/>
          </p:nvSpPr>
          <p:spPr bwMode="auto">
            <a:xfrm>
              <a:off x="941035" y="4758642"/>
              <a:ext cx="73007" cy="202369"/>
            </a:xfrm>
            <a:custGeom>
              <a:avLst/>
              <a:gdLst>
                <a:gd name="T0" fmla="*/ 14 w 39"/>
                <a:gd name="T1" fmla="*/ 0 h 108"/>
                <a:gd name="T2" fmla="*/ 0 w 39"/>
                <a:gd name="T3" fmla="*/ 74 h 108"/>
                <a:gd name="T4" fmla="*/ 21 w 39"/>
                <a:gd name="T5" fmla="*/ 108 h 108"/>
                <a:gd name="T6" fmla="*/ 39 w 39"/>
                <a:gd name="T7" fmla="*/ 79 h 108"/>
                <a:gd name="T8" fmla="*/ 22 w 39"/>
                <a:gd name="T9" fmla="*/ 0 h 108"/>
                <a:gd name="T10" fmla="*/ 14 w 39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08">
                  <a:moveTo>
                    <a:pt x="14" y="0"/>
                  </a:moveTo>
                  <a:cubicBezTo>
                    <a:pt x="14" y="0"/>
                    <a:pt x="5" y="38"/>
                    <a:pt x="0" y="74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9" y="79"/>
                    <a:pt x="34" y="36"/>
                    <a:pt x="2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461"/>
            <p:cNvSpPr/>
            <p:nvPr/>
          </p:nvSpPr>
          <p:spPr bwMode="auto">
            <a:xfrm>
              <a:off x="976898" y="4758642"/>
              <a:ext cx="37144" cy="202369"/>
            </a:xfrm>
            <a:custGeom>
              <a:avLst/>
              <a:gdLst>
                <a:gd name="T0" fmla="*/ 3 w 20"/>
                <a:gd name="T1" fmla="*/ 0 h 108"/>
                <a:gd name="T2" fmla="*/ 1 w 20"/>
                <a:gd name="T3" fmla="*/ 0 h 108"/>
                <a:gd name="T4" fmla="*/ 0 w 20"/>
                <a:gd name="T5" fmla="*/ 0 h 108"/>
                <a:gd name="T6" fmla="*/ 2 w 20"/>
                <a:gd name="T7" fmla="*/ 108 h 108"/>
                <a:gd name="T8" fmla="*/ 20 w 20"/>
                <a:gd name="T9" fmla="*/ 79 h 108"/>
                <a:gd name="T10" fmla="*/ 3 w 20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08">
                  <a:moveTo>
                    <a:pt x="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20" y="79"/>
                    <a:pt x="15" y="36"/>
                    <a:pt x="3" y="0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462"/>
            <p:cNvSpPr/>
            <p:nvPr/>
          </p:nvSpPr>
          <p:spPr bwMode="auto">
            <a:xfrm>
              <a:off x="955124" y="4772731"/>
              <a:ext cx="37144" cy="47390"/>
            </a:xfrm>
            <a:custGeom>
              <a:avLst/>
              <a:gdLst>
                <a:gd name="T0" fmla="*/ 17 w 20"/>
                <a:gd name="T1" fmla="*/ 0 h 25"/>
                <a:gd name="T2" fmla="*/ 17 w 20"/>
                <a:gd name="T3" fmla="*/ 0 h 25"/>
                <a:gd name="T4" fmla="*/ 2 w 20"/>
                <a:gd name="T5" fmla="*/ 14 h 25"/>
                <a:gd name="T6" fmla="*/ 0 w 20"/>
                <a:gd name="T7" fmla="*/ 25 h 25"/>
                <a:gd name="T8" fmla="*/ 0 w 20"/>
                <a:gd name="T9" fmla="*/ 25 h 25"/>
                <a:gd name="T10" fmla="*/ 20 w 20"/>
                <a:gd name="T11" fmla="*/ 10 h 25"/>
                <a:gd name="T12" fmla="*/ 17 w 2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4" y="6"/>
                    <a:pt x="2" y="14"/>
                  </a:cubicBezTo>
                  <a:cubicBezTo>
                    <a:pt x="1" y="17"/>
                    <a:pt x="1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4" y="21"/>
                    <a:pt x="20" y="10"/>
                  </a:cubicBezTo>
                  <a:cubicBezTo>
                    <a:pt x="19" y="7"/>
                    <a:pt x="18" y="3"/>
                    <a:pt x="17" y="0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463"/>
            <p:cNvSpPr/>
            <p:nvPr/>
          </p:nvSpPr>
          <p:spPr bwMode="auto">
            <a:xfrm>
              <a:off x="944877" y="4818840"/>
              <a:ext cx="58918" cy="53794"/>
            </a:xfrm>
            <a:custGeom>
              <a:avLst/>
              <a:gdLst>
                <a:gd name="T0" fmla="*/ 31 w 31"/>
                <a:gd name="T1" fmla="*/ 11 h 29"/>
                <a:gd name="T2" fmla="*/ 31 w 31"/>
                <a:gd name="T3" fmla="*/ 11 h 29"/>
                <a:gd name="T4" fmla="*/ 29 w 31"/>
                <a:gd name="T5" fmla="*/ 0 h 29"/>
                <a:gd name="T6" fmla="*/ 29 w 31"/>
                <a:gd name="T7" fmla="*/ 0 h 29"/>
                <a:gd name="T8" fmla="*/ 2 w 31"/>
                <a:gd name="T9" fmla="*/ 17 h 29"/>
                <a:gd name="T10" fmla="*/ 2 w 31"/>
                <a:gd name="T11" fmla="*/ 17 h 29"/>
                <a:gd name="T12" fmla="*/ 0 w 31"/>
                <a:gd name="T13" fmla="*/ 29 h 29"/>
                <a:gd name="T14" fmla="*/ 31 w 31"/>
                <a:gd name="T15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9"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0" y="8"/>
                    <a:pt x="29" y="4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12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21"/>
                    <a:pt x="0" y="25"/>
                    <a:pt x="0" y="29"/>
                  </a:cubicBezTo>
                  <a:cubicBezTo>
                    <a:pt x="18" y="28"/>
                    <a:pt x="31" y="11"/>
                    <a:pt x="31" y="1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464"/>
            <p:cNvSpPr/>
            <p:nvPr/>
          </p:nvSpPr>
          <p:spPr bwMode="auto">
            <a:xfrm>
              <a:off x="952562" y="4867511"/>
              <a:ext cx="57637" cy="62760"/>
            </a:xfrm>
            <a:custGeom>
              <a:avLst/>
              <a:gdLst>
                <a:gd name="T0" fmla="*/ 5 w 31"/>
                <a:gd name="T1" fmla="*/ 34 h 34"/>
                <a:gd name="T2" fmla="*/ 31 w 31"/>
                <a:gd name="T3" fmla="*/ 10 h 34"/>
                <a:gd name="T4" fmla="*/ 31 w 31"/>
                <a:gd name="T5" fmla="*/ 10 h 34"/>
                <a:gd name="T6" fmla="*/ 30 w 31"/>
                <a:gd name="T7" fmla="*/ 0 h 34"/>
                <a:gd name="T8" fmla="*/ 30 w 31"/>
                <a:gd name="T9" fmla="*/ 0 h 34"/>
                <a:gd name="T10" fmla="*/ 0 w 31"/>
                <a:gd name="T11" fmla="*/ 26 h 34"/>
                <a:gd name="T12" fmla="*/ 5 w 31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5" y="34"/>
                  </a:moveTo>
                  <a:cubicBezTo>
                    <a:pt x="18" y="29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7"/>
                    <a:pt x="30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6"/>
                    <a:pt x="0" y="26"/>
                    <a:pt x="0" y="26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465"/>
            <p:cNvSpPr/>
            <p:nvPr/>
          </p:nvSpPr>
          <p:spPr bwMode="auto">
            <a:xfrm>
              <a:off x="960247" y="4739430"/>
              <a:ext cx="33301" cy="23055"/>
            </a:xfrm>
            <a:custGeom>
              <a:avLst/>
              <a:gdLst>
                <a:gd name="T0" fmla="*/ 1 w 18"/>
                <a:gd name="T1" fmla="*/ 0 h 12"/>
                <a:gd name="T2" fmla="*/ 3 w 18"/>
                <a:gd name="T3" fmla="*/ 11 h 12"/>
                <a:gd name="T4" fmla="*/ 12 w 18"/>
                <a:gd name="T5" fmla="*/ 11 h 12"/>
                <a:gd name="T6" fmla="*/ 17 w 18"/>
                <a:gd name="T7" fmla="*/ 0 h 12"/>
                <a:gd name="T8" fmla="*/ 1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" y="0"/>
                  </a:moveTo>
                  <a:cubicBezTo>
                    <a:pt x="0" y="2"/>
                    <a:pt x="0" y="10"/>
                    <a:pt x="3" y="11"/>
                  </a:cubicBezTo>
                  <a:cubicBezTo>
                    <a:pt x="5" y="12"/>
                    <a:pt x="8" y="12"/>
                    <a:pt x="12" y="11"/>
                  </a:cubicBezTo>
                  <a:cubicBezTo>
                    <a:pt x="18" y="10"/>
                    <a:pt x="17" y="0"/>
                    <a:pt x="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466"/>
            <p:cNvSpPr/>
            <p:nvPr/>
          </p:nvSpPr>
          <p:spPr bwMode="auto">
            <a:xfrm>
              <a:off x="1024288" y="4724060"/>
              <a:ext cx="73007" cy="307396"/>
            </a:xfrm>
            <a:custGeom>
              <a:avLst/>
              <a:gdLst>
                <a:gd name="T0" fmla="*/ 0 w 39"/>
                <a:gd name="T1" fmla="*/ 0 h 164"/>
                <a:gd name="T2" fmla="*/ 6 w 39"/>
                <a:gd name="T3" fmla="*/ 71 h 164"/>
                <a:gd name="T4" fmla="*/ 2 w 39"/>
                <a:gd name="T5" fmla="*/ 124 h 164"/>
                <a:gd name="T6" fmla="*/ 14 w 39"/>
                <a:gd name="T7" fmla="*/ 164 h 164"/>
                <a:gd name="T8" fmla="*/ 37 w 39"/>
                <a:gd name="T9" fmla="*/ 140 h 164"/>
                <a:gd name="T10" fmla="*/ 30 w 39"/>
                <a:gd name="T11" fmla="*/ 109 h 164"/>
                <a:gd name="T12" fmla="*/ 33 w 39"/>
                <a:gd name="T13" fmla="*/ 33 h 164"/>
                <a:gd name="T14" fmla="*/ 0 w 39"/>
                <a:gd name="T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0" y="0"/>
                  </a:moveTo>
                  <a:cubicBezTo>
                    <a:pt x="0" y="0"/>
                    <a:pt x="6" y="50"/>
                    <a:pt x="6" y="71"/>
                  </a:cubicBezTo>
                  <a:cubicBezTo>
                    <a:pt x="7" y="93"/>
                    <a:pt x="3" y="111"/>
                    <a:pt x="2" y="124"/>
                  </a:cubicBezTo>
                  <a:cubicBezTo>
                    <a:pt x="0" y="137"/>
                    <a:pt x="0" y="157"/>
                    <a:pt x="14" y="164"/>
                  </a:cubicBezTo>
                  <a:cubicBezTo>
                    <a:pt x="14" y="164"/>
                    <a:pt x="32" y="157"/>
                    <a:pt x="37" y="140"/>
                  </a:cubicBezTo>
                  <a:cubicBezTo>
                    <a:pt x="39" y="133"/>
                    <a:pt x="29" y="114"/>
                    <a:pt x="30" y="109"/>
                  </a:cubicBezTo>
                  <a:cubicBezTo>
                    <a:pt x="32" y="92"/>
                    <a:pt x="38" y="59"/>
                    <a:pt x="33" y="33"/>
                  </a:cubicBezTo>
                  <a:cubicBezTo>
                    <a:pt x="27" y="7"/>
                    <a:pt x="30" y="4"/>
                    <a:pt x="0" y="0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467"/>
            <p:cNvSpPr/>
            <p:nvPr/>
          </p:nvSpPr>
          <p:spPr bwMode="auto">
            <a:xfrm>
              <a:off x="1024288" y="4724060"/>
              <a:ext cx="40986" cy="135767"/>
            </a:xfrm>
            <a:custGeom>
              <a:avLst/>
              <a:gdLst>
                <a:gd name="T0" fmla="*/ 11 w 22"/>
                <a:gd name="T1" fmla="*/ 39 h 72"/>
                <a:gd name="T2" fmla="*/ 21 w 22"/>
                <a:gd name="T3" fmla="*/ 43 h 72"/>
                <a:gd name="T4" fmla="*/ 6 w 22"/>
                <a:gd name="T5" fmla="*/ 72 h 72"/>
                <a:gd name="T6" fmla="*/ 0 w 22"/>
                <a:gd name="T7" fmla="*/ 1 h 72"/>
                <a:gd name="T8" fmla="*/ 22 w 22"/>
                <a:gd name="T9" fmla="*/ 2 h 72"/>
                <a:gd name="T10" fmla="*/ 11 w 22"/>
                <a:gd name="T11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2">
                  <a:moveTo>
                    <a:pt x="11" y="39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7" y="72"/>
                    <a:pt x="6" y="72"/>
                  </a:cubicBezTo>
                  <a:cubicBezTo>
                    <a:pt x="3" y="41"/>
                    <a:pt x="0" y="1"/>
                    <a:pt x="0" y="1"/>
                  </a:cubicBezTo>
                  <a:cubicBezTo>
                    <a:pt x="9" y="0"/>
                    <a:pt x="16" y="1"/>
                    <a:pt x="22" y="2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24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68"/>
            <p:cNvSpPr/>
            <p:nvPr/>
          </p:nvSpPr>
          <p:spPr bwMode="auto">
            <a:xfrm>
              <a:off x="866747" y="4724060"/>
              <a:ext cx="74287" cy="307396"/>
            </a:xfrm>
            <a:custGeom>
              <a:avLst/>
              <a:gdLst>
                <a:gd name="T0" fmla="*/ 40 w 40"/>
                <a:gd name="T1" fmla="*/ 0 h 164"/>
                <a:gd name="T2" fmla="*/ 34 w 40"/>
                <a:gd name="T3" fmla="*/ 71 h 164"/>
                <a:gd name="T4" fmla="*/ 38 w 40"/>
                <a:gd name="T5" fmla="*/ 124 h 164"/>
                <a:gd name="T6" fmla="*/ 26 w 40"/>
                <a:gd name="T7" fmla="*/ 164 h 164"/>
                <a:gd name="T8" fmla="*/ 3 w 40"/>
                <a:gd name="T9" fmla="*/ 146 h 164"/>
                <a:gd name="T10" fmla="*/ 10 w 40"/>
                <a:gd name="T11" fmla="*/ 109 h 164"/>
                <a:gd name="T12" fmla="*/ 7 w 40"/>
                <a:gd name="T13" fmla="*/ 33 h 164"/>
                <a:gd name="T14" fmla="*/ 40 w 40"/>
                <a:gd name="T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4">
                  <a:moveTo>
                    <a:pt x="40" y="0"/>
                  </a:moveTo>
                  <a:cubicBezTo>
                    <a:pt x="40" y="0"/>
                    <a:pt x="34" y="50"/>
                    <a:pt x="34" y="71"/>
                  </a:cubicBezTo>
                  <a:cubicBezTo>
                    <a:pt x="33" y="93"/>
                    <a:pt x="36" y="111"/>
                    <a:pt x="38" y="124"/>
                  </a:cubicBezTo>
                  <a:cubicBezTo>
                    <a:pt x="40" y="137"/>
                    <a:pt x="40" y="157"/>
                    <a:pt x="26" y="164"/>
                  </a:cubicBezTo>
                  <a:cubicBezTo>
                    <a:pt x="26" y="164"/>
                    <a:pt x="8" y="159"/>
                    <a:pt x="3" y="146"/>
                  </a:cubicBezTo>
                  <a:cubicBezTo>
                    <a:pt x="0" y="135"/>
                    <a:pt x="11" y="116"/>
                    <a:pt x="10" y="109"/>
                  </a:cubicBezTo>
                  <a:cubicBezTo>
                    <a:pt x="7" y="92"/>
                    <a:pt x="2" y="59"/>
                    <a:pt x="7" y="33"/>
                  </a:cubicBezTo>
                  <a:cubicBezTo>
                    <a:pt x="13" y="7"/>
                    <a:pt x="10" y="4"/>
                    <a:pt x="40" y="0"/>
                  </a:cubicBezTo>
                  <a:close/>
                </a:path>
              </a:pathLst>
            </a:custGeom>
            <a:solidFill>
              <a:srgbClr val="126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469"/>
            <p:cNvSpPr/>
            <p:nvPr/>
          </p:nvSpPr>
          <p:spPr bwMode="auto">
            <a:xfrm>
              <a:off x="900049" y="4724060"/>
              <a:ext cx="40986" cy="135767"/>
            </a:xfrm>
            <a:custGeom>
              <a:avLst/>
              <a:gdLst>
                <a:gd name="T0" fmla="*/ 11 w 22"/>
                <a:gd name="T1" fmla="*/ 39 h 72"/>
                <a:gd name="T2" fmla="*/ 0 w 22"/>
                <a:gd name="T3" fmla="*/ 43 h 72"/>
                <a:gd name="T4" fmla="*/ 15 w 22"/>
                <a:gd name="T5" fmla="*/ 72 h 72"/>
                <a:gd name="T6" fmla="*/ 22 w 22"/>
                <a:gd name="T7" fmla="*/ 0 h 72"/>
                <a:gd name="T8" fmla="*/ 0 w 22"/>
                <a:gd name="T9" fmla="*/ 2 h 72"/>
                <a:gd name="T10" fmla="*/ 11 w 22"/>
                <a:gd name="T11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2">
                  <a:moveTo>
                    <a:pt x="1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5" y="72"/>
                    <a:pt x="15" y="72"/>
                  </a:cubicBezTo>
                  <a:cubicBezTo>
                    <a:pt x="19" y="41"/>
                    <a:pt x="22" y="0"/>
                    <a:pt x="22" y="0"/>
                  </a:cubicBezTo>
                  <a:cubicBezTo>
                    <a:pt x="13" y="0"/>
                    <a:pt x="6" y="1"/>
                    <a:pt x="0" y="2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24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470"/>
            <p:cNvSpPr/>
            <p:nvPr/>
          </p:nvSpPr>
          <p:spPr bwMode="auto">
            <a:xfrm>
              <a:off x="833446" y="4964853"/>
              <a:ext cx="81972" cy="32020"/>
            </a:xfrm>
            <a:custGeom>
              <a:avLst/>
              <a:gdLst>
                <a:gd name="T0" fmla="*/ 10 w 44"/>
                <a:gd name="T1" fmla="*/ 16 h 17"/>
                <a:gd name="T2" fmla="*/ 40 w 44"/>
                <a:gd name="T3" fmla="*/ 15 h 17"/>
                <a:gd name="T4" fmla="*/ 35 w 44"/>
                <a:gd name="T5" fmla="*/ 6 h 17"/>
                <a:gd name="T6" fmla="*/ 7 w 44"/>
                <a:gd name="T7" fmla="*/ 2 h 17"/>
                <a:gd name="T8" fmla="*/ 10 w 4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7">
                  <a:moveTo>
                    <a:pt x="10" y="16"/>
                  </a:moveTo>
                  <a:cubicBezTo>
                    <a:pt x="10" y="16"/>
                    <a:pt x="38" y="17"/>
                    <a:pt x="40" y="15"/>
                  </a:cubicBezTo>
                  <a:cubicBezTo>
                    <a:pt x="42" y="12"/>
                    <a:pt x="44" y="9"/>
                    <a:pt x="35" y="6"/>
                  </a:cubicBezTo>
                  <a:cubicBezTo>
                    <a:pt x="26" y="3"/>
                    <a:pt x="10" y="0"/>
                    <a:pt x="7" y="2"/>
                  </a:cubicBezTo>
                  <a:cubicBezTo>
                    <a:pt x="5" y="4"/>
                    <a:pt x="0" y="15"/>
                    <a:pt x="10" y="1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471"/>
            <p:cNvSpPr/>
            <p:nvPr/>
          </p:nvSpPr>
          <p:spPr bwMode="auto">
            <a:xfrm>
              <a:off x="833446" y="4966134"/>
              <a:ext cx="74287" cy="30740"/>
            </a:xfrm>
            <a:custGeom>
              <a:avLst/>
              <a:gdLst>
                <a:gd name="T0" fmla="*/ 20 w 40"/>
                <a:gd name="T1" fmla="*/ 1 h 16"/>
                <a:gd name="T2" fmla="*/ 15 w 40"/>
                <a:gd name="T3" fmla="*/ 3 h 16"/>
                <a:gd name="T4" fmla="*/ 14 w 40"/>
                <a:gd name="T5" fmla="*/ 9 h 16"/>
                <a:gd name="T6" fmla="*/ 40 w 40"/>
                <a:gd name="T7" fmla="*/ 14 h 16"/>
                <a:gd name="T8" fmla="*/ 10 w 40"/>
                <a:gd name="T9" fmla="*/ 15 h 16"/>
                <a:gd name="T10" fmla="*/ 7 w 40"/>
                <a:gd name="T11" fmla="*/ 1 h 16"/>
                <a:gd name="T12" fmla="*/ 20 w 40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6">
                  <a:moveTo>
                    <a:pt x="20" y="1"/>
                  </a:moveTo>
                  <a:cubicBezTo>
                    <a:pt x="18" y="2"/>
                    <a:pt x="16" y="2"/>
                    <a:pt x="15" y="3"/>
                  </a:cubicBezTo>
                  <a:cubicBezTo>
                    <a:pt x="13" y="4"/>
                    <a:pt x="12" y="7"/>
                    <a:pt x="14" y="9"/>
                  </a:cubicBezTo>
                  <a:cubicBezTo>
                    <a:pt x="22" y="15"/>
                    <a:pt x="31" y="12"/>
                    <a:pt x="40" y="14"/>
                  </a:cubicBezTo>
                  <a:cubicBezTo>
                    <a:pt x="37" y="16"/>
                    <a:pt x="10" y="15"/>
                    <a:pt x="10" y="15"/>
                  </a:cubicBezTo>
                  <a:cubicBezTo>
                    <a:pt x="0" y="14"/>
                    <a:pt x="5" y="3"/>
                    <a:pt x="7" y="1"/>
                  </a:cubicBezTo>
                  <a:cubicBezTo>
                    <a:pt x="9" y="0"/>
                    <a:pt x="14" y="0"/>
                    <a:pt x="20" y="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472"/>
            <p:cNvSpPr/>
            <p:nvPr/>
          </p:nvSpPr>
          <p:spPr bwMode="auto">
            <a:xfrm>
              <a:off x="842412" y="4936675"/>
              <a:ext cx="74287" cy="38425"/>
            </a:xfrm>
            <a:custGeom>
              <a:avLst/>
              <a:gdLst>
                <a:gd name="T0" fmla="*/ 31 w 40"/>
                <a:gd name="T1" fmla="*/ 20 h 21"/>
                <a:gd name="T2" fmla="*/ 8 w 40"/>
                <a:gd name="T3" fmla="*/ 17 h 21"/>
                <a:gd name="T4" fmla="*/ 3 w 40"/>
                <a:gd name="T5" fmla="*/ 7 h 21"/>
                <a:gd name="T6" fmla="*/ 20 w 40"/>
                <a:gd name="T7" fmla="*/ 3 h 21"/>
                <a:gd name="T8" fmla="*/ 38 w 40"/>
                <a:gd name="T9" fmla="*/ 17 h 21"/>
                <a:gd name="T10" fmla="*/ 31 w 40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31" y="20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0" y="14"/>
                    <a:pt x="3" y="7"/>
                  </a:cubicBezTo>
                  <a:cubicBezTo>
                    <a:pt x="7" y="0"/>
                    <a:pt x="20" y="3"/>
                    <a:pt x="20" y="3"/>
                  </a:cubicBezTo>
                  <a:cubicBezTo>
                    <a:pt x="20" y="3"/>
                    <a:pt x="40" y="9"/>
                    <a:pt x="38" y="17"/>
                  </a:cubicBezTo>
                  <a:cubicBezTo>
                    <a:pt x="38" y="17"/>
                    <a:pt x="38" y="21"/>
                    <a:pt x="31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473"/>
            <p:cNvSpPr/>
            <p:nvPr/>
          </p:nvSpPr>
          <p:spPr bwMode="auto">
            <a:xfrm>
              <a:off x="842412" y="4941799"/>
              <a:ext cx="69164" cy="32020"/>
            </a:xfrm>
            <a:custGeom>
              <a:avLst/>
              <a:gdLst>
                <a:gd name="T0" fmla="*/ 13 w 37"/>
                <a:gd name="T1" fmla="*/ 0 h 17"/>
                <a:gd name="T2" fmla="*/ 11 w 37"/>
                <a:gd name="T3" fmla="*/ 3 h 17"/>
                <a:gd name="T4" fmla="*/ 23 w 37"/>
                <a:gd name="T5" fmla="*/ 13 h 17"/>
                <a:gd name="T6" fmla="*/ 37 w 37"/>
                <a:gd name="T7" fmla="*/ 16 h 17"/>
                <a:gd name="T8" fmla="*/ 31 w 37"/>
                <a:gd name="T9" fmla="*/ 17 h 17"/>
                <a:gd name="T10" fmla="*/ 8 w 37"/>
                <a:gd name="T11" fmla="*/ 14 h 17"/>
                <a:gd name="T12" fmla="*/ 3 w 37"/>
                <a:gd name="T13" fmla="*/ 4 h 17"/>
                <a:gd name="T14" fmla="*/ 13 w 37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7">
                  <a:moveTo>
                    <a:pt x="13" y="0"/>
                  </a:moveTo>
                  <a:cubicBezTo>
                    <a:pt x="12" y="0"/>
                    <a:pt x="11" y="2"/>
                    <a:pt x="11" y="3"/>
                  </a:cubicBezTo>
                  <a:cubicBezTo>
                    <a:pt x="11" y="9"/>
                    <a:pt x="19" y="11"/>
                    <a:pt x="23" y="13"/>
                  </a:cubicBezTo>
                  <a:cubicBezTo>
                    <a:pt x="28" y="14"/>
                    <a:pt x="32" y="15"/>
                    <a:pt x="37" y="16"/>
                  </a:cubicBezTo>
                  <a:cubicBezTo>
                    <a:pt x="36" y="17"/>
                    <a:pt x="34" y="17"/>
                    <a:pt x="31" y="1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0" y="11"/>
                    <a:pt x="3" y="4"/>
                  </a:cubicBezTo>
                  <a:cubicBezTo>
                    <a:pt x="5" y="1"/>
                    <a:pt x="9" y="0"/>
                    <a:pt x="13" y="0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1474"/>
            <p:cNvSpPr/>
            <p:nvPr/>
          </p:nvSpPr>
          <p:spPr bwMode="auto">
            <a:xfrm>
              <a:off x="862905" y="4904655"/>
              <a:ext cx="61479" cy="49952"/>
            </a:xfrm>
            <a:custGeom>
              <a:avLst/>
              <a:gdLst>
                <a:gd name="T0" fmla="*/ 21 w 33"/>
                <a:gd name="T1" fmla="*/ 24 h 27"/>
                <a:gd name="T2" fmla="*/ 0 w 33"/>
                <a:gd name="T3" fmla="*/ 14 h 27"/>
                <a:gd name="T4" fmla="*/ 10 w 33"/>
                <a:gd name="T5" fmla="*/ 2 h 27"/>
                <a:gd name="T6" fmla="*/ 27 w 33"/>
                <a:gd name="T7" fmla="*/ 16 h 27"/>
                <a:gd name="T8" fmla="*/ 21 w 3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7">
                  <a:moveTo>
                    <a:pt x="21" y="24"/>
                  </a:moveTo>
                  <a:cubicBezTo>
                    <a:pt x="21" y="24"/>
                    <a:pt x="0" y="20"/>
                    <a:pt x="0" y="14"/>
                  </a:cubicBezTo>
                  <a:cubicBezTo>
                    <a:pt x="0" y="7"/>
                    <a:pt x="3" y="0"/>
                    <a:pt x="10" y="2"/>
                  </a:cubicBezTo>
                  <a:cubicBezTo>
                    <a:pt x="16" y="4"/>
                    <a:pt x="27" y="16"/>
                    <a:pt x="27" y="16"/>
                  </a:cubicBezTo>
                  <a:cubicBezTo>
                    <a:pt x="27" y="16"/>
                    <a:pt x="33" y="27"/>
                    <a:pt x="21" y="24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1475"/>
            <p:cNvSpPr/>
            <p:nvPr/>
          </p:nvSpPr>
          <p:spPr bwMode="auto">
            <a:xfrm>
              <a:off x="862905" y="4905936"/>
              <a:ext cx="53794" cy="44829"/>
            </a:xfrm>
            <a:custGeom>
              <a:avLst/>
              <a:gdLst>
                <a:gd name="T0" fmla="*/ 9 w 29"/>
                <a:gd name="T1" fmla="*/ 1 h 24"/>
                <a:gd name="T2" fmla="*/ 7 w 29"/>
                <a:gd name="T3" fmla="*/ 3 h 24"/>
                <a:gd name="T4" fmla="*/ 28 w 29"/>
                <a:gd name="T5" fmla="*/ 20 h 24"/>
                <a:gd name="T6" fmla="*/ 29 w 29"/>
                <a:gd name="T7" fmla="*/ 20 h 24"/>
                <a:gd name="T8" fmla="*/ 21 w 29"/>
                <a:gd name="T9" fmla="*/ 23 h 24"/>
                <a:gd name="T10" fmla="*/ 0 w 29"/>
                <a:gd name="T11" fmla="*/ 13 h 24"/>
                <a:gd name="T12" fmla="*/ 9 w 29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4">
                  <a:moveTo>
                    <a:pt x="9" y="1"/>
                  </a:moveTo>
                  <a:cubicBezTo>
                    <a:pt x="8" y="1"/>
                    <a:pt x="8" y="2"/>
                    <a:pt x="7" y="3"/>
                  </a:cubicBezTo>
                  <a:cubicBezTo>
                    <a:pt x="1" y="14"/>
                    <a:pt x="22" y="17"/>
                    <a:pt x="28" y="20"/>
                  </a:cubicBezTo>
                  <a:cubicBezTo>
                    <a:pt x="28" y="20"/>
                    <a:pt x="28" y="20"/>
                    <a:pt x="29" y="20"/>
                  </a:cubicBezTo>
                  <a:cubicBezTo>
                    <a:pt x="29" y="22"/>
                    <a:pt x="27" y="24"/>
                    <a:pt x="21" y="23"/>
                  </a:cubicBezTo>
                  <a:cubicBezTo>
                    <a:pt x="21" y="23"/>
                    <a:pt x="0" y="19"/>
                    <a:pt x="0" y="13"/>
                  </a:cubicBezTo>
                  <a:cubicBezTo>
                    <a:pt x="0" y="6"/>
                    <a:pt x="3" y="0"/>
                    <a:pt x="9" y="1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1476"/>
            <p:cNvSpPr/>
            <p:nvPr/>
          </p:nvSpPr>
          <p:spPr bwMode="auto">
            <a:xfrm>
              <a:off x="815515" y="4309075"/>
              <a:ext cx="308677" cy="439320"/>
            </a:xfrm>
            <a:custGeom>
              <a:avLst/>
              <a:gdLst>
                <a:gd name="T0" fmla="*/ 1 w 165"/>
                <a:gd name="T1" fmla="*/ 112 h 235"/>
                <a:gd name="T2" fmla="*/ 5 w 165"/>
                <a:gd name="T3" fmla="*/ 193 h 235"/>
                <a:gd name="T4" fmla="*/ 23 w 165"/>
                <a:gd name="T5" fmla="*/ 216 h 235"/>
                <a:gd name="T6" fmla="*/ 66 w 165"/>
                <a:gd name="T7" fmla="*/ 223 h 235"/>
                <a:gd name="T8" fmla="*/ 86 w 165"/>
                <a:gd name="T9" fmla="*/ 234 h 235"/>
                <a:gd name="T10" fmla="*/ 95 w 165"/>
                <a:gd name="T11" fmla="*/ 233 h 235"/>
                <a:gd name="T12" fmla="*/ 105 w 165"/>
                <a:gd name="T13" fmla="*/ 225 h 235"/>
                <a:gd name="T14" fmla="*/ 150 w 165"/>
                <a:gd name="T15" fmla="*/ 216 h 235"/>
                <a:gd name="T16" fmla="*/ 161 w 165"/>
                <a:gd name="T17" fmla="*/ 195 h 235"/>
                <a:gd name="T18" fmla="*/ 159 w 165"/>
                <a:gd name="T19" fmla="*/ 100 h 235"/>
                <a:gd name="T20" fmla="*/ 133 w 165"/>
                <a:gd name="T21" fmla="*/ 41 h 235"/>
                <a:gd name="T22" fmla="*/ 1 w 165"/>
                <a:gd name="T23" fmla="*/ 11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235">
                  <a:moveTo>
                    <a:pt x="1" y="112"/>
                  </a:moveTo>
                  <a:cubicBezTo>
                    <a:pt x="1" y="112"/>
                    <a:pt x="1" y="174"/>
                    <a:pt x="5" y="193"/>
                  </a:cubicBezTo>
                  <a:cubicBezTo>
                    <a:pt x="9" y="212"/>
                    <a:pt x="12" y="214"/>
                    <a:pt x="23" y="216"/>
                  </a:cubicBezTo>
                  <a:cubicBezTo>
                    <a:pt x="34" y="219"/>
                    <a:pt x="61" y="220"/>
                    <a:pt x="66" y="223"/>
                  </a:cubicBezTo>
                  <a:cubicBezTo>
                    <a:pt x="71" y="226"/>
                    <a:pt x="79" y="235"/>
                    <a:pt x="86" y="234"/>
                  </a:cubicBezTo>
                  <a:cubicBezTo>
                    <a:pt x="89" y="234"/>
                    <a:pt x="93" y="234"/>
                    <a:pt x="95" y="233"/>
                  </a:cubicBezTo>
                  <a:cubicBezTo>
                    <a:pt x="98" y="230"/>
                    <a:pt x="102" y="226"/>
                    <a:pt x="105" y="225"/>
                  </a:cubicBezTo>
                  <a:cubicBezTo>
                    <a:pt x="109" y="224"/>
                    <a:pt x="144" y="218"/>
                    <a:pt x="150" y="216"/>
                  </a:cubicBezTo>
                  <a:cubicBezTo>
                    <a:pt x="156" y="214"/>
                    <a:pt x="160" y="209"/>
                    <a:pt x="161" y="195"/>
                  </a:cubicBezTo>
                  <a:cubicBezTo>
                    <a:pt x="161" y="182"/>
                    <a:pt x="165" y="126"/>
                    <a:pt x="159" y="100"/>
                  </a:cubicBezTo>
                  <a:cubicBezTo>
                    <a:pt x="153" y="73"/>
                    <a:pt x="150" y="51"/>
                    <a:pt x="133" y="41"/>
                  </a:cubicBezTo>
                  <a:cubicBezTo>
                    <a:pt x="127" y="36"/>
                    <a:pt x="0" y="0"/>
                    <a:pt x="1" y="112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477"/>
            <p:cNvSpPr/>
            <p:nvPr/>
          </p:nvSpPr>
          <p:spPr bwMode="auto">
            <a:xfrm>
              <a:off x="1099856" y="4525533"/>
              <a:ext cx="66603" cy="90938"/>
            </a:xfrm>
            <a:custGeom>
              <a:avLst/>
              <a:gdLst>
                <a:gd name="T0" fmla="*/ 5 w 35"/>
                <a:gd name="T1" fmla="*/ 48 h 48"/>
                <a:gd name="T2" fmla="*/ 22 w 35"/>
                <a:gd name="T3" fmla="*/ 7 h 48"/>
                <a:gd name="T4" fmla="*/ 0 w 35"/>
                <a:gd name="T5" fmla="*/ 16 h 48"/>
                <a:gd name="T6" fmla="*/ 5 w 35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8">
                  <a:moveTo>
                    <a:pt x="5" y="48"/>
                  </a:moveTo>
                  <a:cubicBezTo>
                    <a:pt x="33" y="48"/>
                    <a:pt x="35" y="15"/>
                    <a:pt x="22" y="7"/>
                  </a:cubicBezTo>
                  <a:cubicBezTo>
                    <a:pt x="9" y="0"/>
                    <a:pt x="0" y="16"/>
                    <a:pt x="0" y="16"/>
                  </a:cubicBezTo>
                  <a:lnTo>
                    <a:pt x="5" y="48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1478"/>
            <p:cNvSpPr/>
            <p:nvPr/>
          </p:nvSpPr>
          <p:spPr bwMode="auto">
            <a:xfrm>
              <a:off x="769405" y="4537060"/>
              <a:ext cx="61479" cy="80692"/>
            </a:xfrm>
            <a:custGeom>
              <a:avLst/>
              <a:gdLst>
                <a:gd name="T0" fmla="*/ 30 w 33"/>
                <a:gd name="T1" fmla="*/ 41 h 43"/>
                <a:gd name="T2" fmla="*/ 9 w 33"/>
                <a:gd name="T3" fmla="*/ 34 h 43"/>
                <a:gd name="T4" fmla="*/ 17 w 33"/>
                <a:gd name="T5" fmla="*/ 1 h 43"/>
                <a:gd name="T6" fmla="*/ 32 w 33"/>
                <a:gd name="T7" fmla="*/ 18 h 43"/>
                <a:gd name="T8" fmla="*/ 30 w 33"/>
                <a:gd name="T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">
                  <a:moveTo>
                    <a:pt x="30" y="41"/>
                  </a:moveTo>
                  <a:cubicBezTo>
                    <a:pt x="30" y="41"/>
                    <a:pt x="18" y="43"/>
                    <a:pt x="9" y="34"/>
                  </a:cubicBezTo>
                  <a:cubicBezTo>
                    <a:pt x="0" y="26"/>
                    <a:pt x="1" y="2"/>
                    <a:pt x="17" y="1"/>
                  </a:cubicBezTo>
                  <a:cubicBezTo>
                    <a:pt x="33" y="0"/>
                    <a:pt x="32" y="18"/>
                    <a:pt x="32" y="18"/>
                  </a:cubicBezTo>
                  <a:lnTo>
                    <a:pt x="30" y="4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1479"/>
            <p:cNvSpPr/>
            <p:nvPr/>
          </p:nvSpPr>
          <p:spPr bwMode="auto">
            <a:xfrm>
              <a:off x="819357" y="4293705"/>
              <a:ext cx="294588" cy="441882"/>
            </a:xfrm>
            <a:custGeom>
              <a:avLst/>
              <a:gdLst>
                <a:gd name="T0" fmla="*/ 2 w 157"/>
                <a:gd name="T1" fmla="*/ 113 h 236"/>
                <a:gd name="T2" fmla="*/ 2 w 157"/>
                <a:gd name="T3" fmla="*/ 174 h 236"/>
                <a:gd name="T4" fmla="*/ 4 w 157"/>
                <a:gd name="T5" fmla="*/ 195 h 236"/>
                <a:gd name="T6" fmla="*/ 24 w 157"/>
                <a:gd name="T7" fmla="*/ 216 h 236"/>
                <a:gd name="T8" fmla="*/ 35 w 157"/>
                <a:gd name="T9" fmla="*/ 219 h 236"/>
                <a:gd name="T10" fmla="*/ 51 w 157"/>
                <a:gd name="T11" fmla="*/ 219 h 236"/>
                <a:gd name="T12" fmla="*/ 66 w 157"/>
                <a:gd name="T13" fmla="*/ 224 h 236"/>
                <a:gd name="T14" fmla="*/ 76 w 157"/>
                <a:gd name="T15" fmla="*/ 231 h 236"/>
                <a:gd name="T16" fmla="*/ 86 w 157"/>
                <a:gd name="T17" fmla="*/ 236 h 236"/>
                <a:gd name="T18" fmla="*/ 97 w 157"/>
                <a:gd name="T19" fmla="*/ 233 h 236"/>
                <a:gd name="T20" fmla="*/ 110 w 157"/>
                <a:gd name="T21" fmla="*/ 228 h 236"/>
                <a:gd name="T22" fmla="*/ 145 w 157"/>
                <a:gd name="T23" fmla="*/ 216 h 236"/>
                <a:gd name="T24" fmla="*/ 155 w 157"/>
                <a:gd name="T25" fmla="*/ 195 h 236"/>
                <a:gd name="T26" fmla="*/ 151 w 157"/>
                <a:gd name="T27" fmla="*/ 100 h 236"/>
                <a:gd name="T28" fmla="*/ 129 w 157"/>
                <a:gd name="T29" fmla="*/ 41 h 236"/>
                <a:gd name="T30" fmla="*/ 2 w 157"/>
                <a:gd name="T31" fmla="*/ 11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236">
                  <a:moveTo>
                    <a:pt x="2" y="113"/>
                  </a:moveTo>
                  <a:cubicBezTo>
                    <a:pt x="2" y="113"/>
                    <a:pt x="0" y="149"/>
                    <a:pt x="2" y="174"/>
                  </a:cubicBezTo>
                  <a:cubicBezTo>
                    <a:pt x="2" y="182"/>
                    <a:pt x="3" y="191"/>
                    <a:pt x="4" y="195"/>
                  </a:cubicBezTo>
                  <a:cubicBezTo>
                    <a:pt x="7" y="215"/>
                    <a:pt x="13" y="214"/>
                    <a:pt x="24" y="216"/>
                  </a:cubicBezTo>
                  <a:cubicBezTo>
                    <a:pt x="28" y="217"/>
                    <a:pt x="31" y="219"/>
                    <a:pt x="35" y="219"/>
                  </a:cubicBezTo>
                  <a:cubicBezTo>
                    <a:pt x="40" y="220"/>
                    <a:pt x="45" y="219"/>
                    <a:pt x="51" y="219"/>
                  </a:cubicBezTo>
                  <a:cubicBezTo>
                    <a:pt x="56" y="220"/>
                    <a:pt x="61" y="222"/>
                    <a:pt x="66" y="224"/>
                  </a:cubicBezTo>
                  <a:cubicBezTo>
                    <a:pt x="70" y="226"/>
                    <a:pt x="73" y="229"/>
                    <a:pt x="76" y="231"/>
                  </a:cubicBezTo>
                  <a:cubicBezTo>
                    <a:pt x="80" y="233"/>
                    <a:pt x="82" y="236"/>
                    <a:pt x="86" y="236"/>
                  </a:cubicBezTo>
                  <a:cubicBezTo>
                    <a:pt x="90" y="236"/>
                    <a:pt x="93" y="234"/>
                    <a:pt x="97" y="233"/>
                  </a:cubicBezTo>
                  <a:cubicBezTo>
                    <a:pt x="101" y="232"/>
                    <a:pt x="105" y="229"/>
                    <a:pt x="110" y="228"/>
                  </a:cubicBezTo>
                  <a:cubicBezTo>
                    <a:pt x="129" y="222"/>
                    <a:pt x="143" y="217"/>
                    <a:pt x="145" y="216"/>
                  </a:cubicBezTo>
                  <a:cubicBezTo>
                    <a:pt x="151" y="214"/>
                    <a:pt x="155" y="209"/>
                    <a:pt x="155" y="195"/>
                  </a:cubicBezTo>
                  <a:cubicBezTo>
                    <a:pt x="156" y="182"/>
                    <a:pt x="157" y="126"/>
                    <a:pt x="151" y="100"/>
                  </a:cubicBezTo>
                  <a:cubicBezTo>
                    <a:pt x="146" y="73"/>
                    <a:pt x="145" y="51"/>
                    <a:pt x="129" y="41"/>
                  </a:cubicBezTo>
                  <a:cubicBezTo>
                    <a:pt x="124" y="36"/>
                    <a:pt x="2" y="0"/>
                    <a:pt x="2" y="113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1480"/>
            <p:cNvSpPr/>
            <p:nvPr/>
          </p:nvSpPr>
          <p:spPr bwMode="auto">
            <a:xfrm>
              <a:off x="825761" y="4298828"/>
              <a:ext cx="271533" cy="202369"/>
            </a:xfrm>
            <a:custGeom>
              <a:avLst/>
              <a:gdLst>
                <a:gd name="T0" fmla="*/ 78 w 145"/>
                <a:gd name="T1" fmla="*/ 106 h 108"/>
                <a:gd name="T2" fmla="*/ 145 w 145"/>
                <a:gd name="T3" fmla="*/ 76 h 108"/>
                <a:gd name="T4" fmla="*/ 126 w 145"/>
                <a:gd name="T5" fmla="*/ 38 h 108"/>
                <a:gd name="T6" fmla="*/ 0 w 145"/>
                <a:gd name="T7" fmla="*/ 99 h 108"/>
                <a:gd name="T8" fmla="*/ 56 w 145"/>
                <a:gd name="T9" fmla="*/ 108 h 108"/>
                <a:gd name="T10" fmla="*/ 78 w 145"/>
                <a:gd name="T11" fmla="*/ 10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8">
                  <a:moveTo>
                    <a:pt x="78" y="106"/>
                  </a:moveTo>
                  <a:cubicBezTo>
                    <a:pt x="101" y="99"/>
                    <a:pt x="124" y="88"/>
                    <a:pt x="145" y="76"/>
                  </a:cubicBezTo>
                  <a:cubicBezTo>
                    <a:pt x="141" y="59"/>
                    <a:pt x="138" y="45"/>
                    <a:pt x="126" y="38"/>
                  </a:cubicBezTo>
                  <a:cubicBezTo>
                    <a:pt x="121" y="33"/>
                    <a:pt x="7" y="0"/>
                    <a:pt x="0" y="99"/>
                  </a:cubicBezTo>
                  <a:cubicBezTo>
                    <a:pt x="19" y="103"/>
                    <a:pt x="37" y="107"/>
                    <a:pt x="56" y="108"/>
                  </a:cubicBezTo>
                  <a:cubicBezTo>
                    <a:pt x="63" y="108"/>
                    <a:pt x="71" y="106"/>
                    <a:pt x="78" y="10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481"/>
            <p:cNvSpPr/>
            <p:nvPr/>
          </p:nvSpPr>
          <p:spPr bwMode="auto">
            <a:xfrm>
              <a:off x="788617" y="4403855"/>
              <a:ext cx="62760" cy="221581"/>
            </a:xfrm>
            <a:custGeom>
              <a:avLst/>
              <a:gdLst>
                <a:gd name="T0" fmla="*/ 2 w 34"/>
                <a:gd name="T1" fmla="*/ 0 h 118"/>
                <a:gd name="T2" fmla="*/ 3 w 34"/>
                <a:gd name="T3" fmla="*/ 73 h 118"/>
                <a:gd name="T4" fmla="*/ 10 w 34"/>
                <a:gd name="T5" fmla="*/ 72 h 118"/>
                <a:gd name="T6" fmla="*/ 22 w 34"/>
                <a:gd name="T7" fmla="*/ 86 h 118"/>
                <a:gd name="T8" fmla="*/ 20 w 34"/>
                <a:gd name="T9" fmla="*/ 116 h 118"/>
                <a:gd name="T10" fmla="*/ 26 w 34"/>
                <a:gd name="T11" fmla="*/ 118 h 118"/>
                <a:gd name="T12" fmla="*/ 31 w 34"/>
                <a:gd name="T13" fmla="*/ 115 h 118"/>
                <a:gd name="T14" fmla="*/ 34 w 34"/>
                <a:gd name="T15" fmla="*/ 10 h 118"/>
                <a:gd name="T16" fmla="*/ 2 w 34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8">
                  <a:moveTo>
                    <a:pt x="2" y="0"/>
                  </a:moveTo>
                  <a:cubicBezTo>
                    <a:pt x="2" y="0"/>
                    <a:pt x="0" y="53"/>
                    <a:pt x="3" y="73"/>
                  </a:cubicBezTo>
                  <a:cubicBezTo>
                    <a:pt x="3" y="73"/>
                    <a:pt x="6" y="72"/>
                    <a:pt x="10" y="72"/>
                  </a:cubicBezTo>
                  <a:cubicBezTo>
                    <a:pt x="14" y="72"/>
                    <a:pt x="21" y="75"/>
                    <a:pt x="22" y="86"/>
                  </a:cubicBezTo>
                  <a:cubicBezTo>
                    <a:pt x="25" y="107"/>
                    <a:pt x="20" y="116"/>
                    <a:pt x="20" y="116"/>
                  </a:cubicBezTo>
                  <a:cubicBezTo>
                    <a:pt x="20" y="116"/>
                    <a:pt x="21" y="118"/>
                    <a:pt x="26" y="118"/>
                  </a:cubicBezTo>
                  <a:cubicBezTo>
                    <a:pt x="31" y="118"/>
                    <a:pt x="31" y="115"/>
                    <a:pt x="31" y="115"/>
                  </a:cubicBezTo>
                  <a:cubicBezTo>
                    <a:pt x="34" y="10"/>
                    <a:pt x="34" y="10"/>
                    <a:pt x="34" y="1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482"/>
            <p:cNvSpPr/>
            <p:nvPr/>
          </p:nvSpPr>
          <p:spPr bwMode="auto">
            <a:xfrm>
              <a:off x="789898" y="4512725"/>
              <a:ext cx="32020" cy="34582"/>
            </a:xfrm>
            <a:custGeom>
              <a:avLst/>
              <a:gdLst>
                <a:gd name="T0" fmla="*/ 17 w 17"/>
                <a:gd name="T1" fmla="*/ 18 h 18"/>
                <a:gd name="T2" fmla="*/ 17 w 17"/>
                <a:gd name="T3" fmla="*/ 9 h 18"/>
                <a:gd name="T4" fmla="*/ 14 w 17"/>
                <a:gd name="T5" fmla="*/ 6 h 18"/>
                <a:gd name="T6" fmla="*/ 3 w 17"/>
                <a:gd name="T7" fmla="*/ 0 h 18"/>
                <a:gd name="T8" fmla="*/ 0 w 17"/>
                <a:gd name="T9" fmla="*/ 0 h 18"/>
                <a:gd name="T10" fmla="*/ 2 w 17"/>
                <a:gd name="T11" fmla="*/ 15 h 18"/>
                <a:gd name="T12" fmla="*/ 9 w 17"/>
                <a:gd name="T13" fmla="*/ 14 h 18"/>
                <a:gd name="T14" fmla="*/ 17 w 17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17" y="18"/>
                  </a:moveTo>
                  <a:cubicBezTo>
                    <a:pt x="17" y="15"/>
                    <a:pt x="17" y="13"/>
                    <a:pt x="17" y="9"/>
                  </a:cubicBezTo>
                  <a:cubicBezTo>
                    <a:pt x="16" y="8"/>
                    <a:pt x="15" y="7"/>
                    <a:pt x="14" y="6"/>
                  </a:cubicBezTo>
                  <a:cubicBezTo>
                    <a:pt x="10" y="4"/>
                    <a:pt x="7" y="2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6"/>
                    <a:pt x="1" y="11"/>
                    <a:pt x="2" y="15"/>
                  </a:cubicBezTo>
                  <a:cubicBezTo>
                    <a:pt x="2" y="15"/>
                    <a:pt x="5" y="14"/>
                    <a:pt x="9" y="14"/>
                  </a:cubicBezTo>
                  <a:cubicBezTo>
                    <a:pt x="11" y="14"/>
                    <a:pt x="15" y="15"/>
                    <a:pt x="17" y="18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483"/>
            <p:cNvSpPr/>
            <p:nvPr/>
          </p:nvSpPr>
          <p:spPr bwMode="auto">
            <a:xfrm>
              <a:off x="791179" y="4423068"/>
              <a:ext cx="58918" cy="52514"/>
            </a:xfrm>
            <a:custGeom>
              <a:avLst/>
              <a:gdLst>
                <a:gd name="T0" fmla="*/ 0 w 31"/>
                <a:gd name="T1" fmla="*/ 0 h 28"/>
                <a:gd name="T2" fmla="*/ 0 w 31"/>
                <a:gd name="T3" fmla="*/ 16 h 28"/>
                <a:gd name="T4" fmla="*/ 31 w 31"/>
                <a:gd name="T5" fmla="*/ 28 h 28"/>
                <a:gd name="T6" fmla="*/ 31 w 31"/>
                <a:gd name="T7" fmla="*/ 14 h 28"/>
                <a:gd name="T8" fmla="*/ 0 w 3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5" y="28"/>
                    <a:pt x="31" y="28"/>
                  </a:cubicBezTo>
                  <a:cubicBezTo>
                    <a:pt x="31" y="14"/>
                    <a:pt x="31" y="14"/>
                    <a:pt x="31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484"/>
            <p:cNvSpPr/>
            <p:nvPr/>
          </p:nvSpPr>
          <p:spPr bwMode="auto">
            <a:xfrm>
              <a:off x="756597" y="4301390"/>
              <a:ext cx="426512" cy="316362"/>
            </a:xfrm>
            <a:custGeom>
              <a:avLst/>
              <a:gdLst>
                <a:gd name="T0" fmla="*/ 36 w 228"/>
                <a:gd name="T1" fmla="*/ 6 h 169"/>
                <a:gd name="T2" fmla="*/ 80 w 228"/>
                <a:gd name="T3" fmla="*/ 22 h 169"/>
                <a:gd name="T4" fmla="*/ 153 w 228"/>
                <a:gd name="T5" fmla="*/ 1 h 169"/>
                <a:gd name="T6" fmla="*/ 194 w 228"/>
                <a:gd name="T7" fmla="*/ 38 h 169"/>
                <a:gd name="T8" fmla="*/ 222 w 228"/>
                <a:gd name="T9" fmla="*/ 50 h 169"/>
                <a:gd name="T10" fmla="*/ 207 w 228"/>
                <a:gd name="T11" fmla="*/ 128 h 169"/>
                <a:gd name="T12" fmla="*/ 205 w 228"/>
                <a:gd name="T13" fmla="*/ 127 h 169"/>
                <a:gd name="T14" fmla="*/ 189 w 228"/>
                <a:gd name="T15" fmla="*/ 131 h 169"/>
                <a:gd name="T16" fmla="*/ 190 w 228"/>
                <a:gd name="T17" fmla="*/ 166 h 169"/>
                <a:gd name="T18" fmla="*/ 185 w 228"/>
                <a:gd name="T19" fmla="*/ 169 h 169"/>
                <a:gd name="T20" fmla="*/ 179 w 228"/>
                <a:gd name="T21" fmla="*/ 163 h 169"/>
                <a:gd name="T22" fmla="*/ 178 w 228"/>
                <a:gd name="T23" fmla="*/ 98 h 169"/>
                <a:gd name="T24" fmla="*/ 176 w 228"/>
                <a:gd name="T25" fmla="*/ 70 h 169"/>
                <a:gd name="T26" fmla="*/ 67 w 228"/>
                <a:gd name="T27" fmla="*/ 95 h 169"/>
                <a:gd name="T28" fmla="*/ 0 w 228"/>
                <a:gd name="T29" fmla="*/ 24 h 169"/>
                <a:gd name="T30" fmla="*/ 19 w 228"/>
                <a:gd name="T31" fmla="*/ 44 h 169"/>
                <a:gd name="T32" fmla="*/ 20 w 228"/>
                <a:gd name="T33" fmla="*/ 4 h 169"/>
                <a:gd name="T34" fmla="*/ 32 w 228"/>
                <a:gd name="T35" fmla="*/ 25 h 169"/>
                <a:gd name="T36" fmla="*/ 36 w 228"/>
                <a:gd name="T37" fmla="*/ 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8" h="169">
                  <a:moveTo>
                    <a:pt x="36" y="6"/>
                  </a:moveTo>
                  <a:cubicBezTo>
                    <a:pt x="36" y="6"/>
                    <a:pt x="37" y="30"/>
                    <a:pt x="80" y="22"/>
                  </a:cubicBezTo>
                  <a:cubicBezTo>
                    <a:pt x="109" y="16"/>
                    <a:pt x="129" y="0"/>
                    <a:pt x="153" y="1"/>
                  </a:cubicBezTo>
                  <a:cubicBezTo>
                    <a:pt x="177" y="1"/>
                    <a:pt x="194" y="23"/>
                    <a:pt x="194" y="38"/>
                  </a:cubicBezTo>
                  <a:cubicBezTo>
                    <a:pt x="194" y="38"/>
                    <a:pt x="212" y="26"/>
                    <a:pt x="222" y="50"/>
                  </a:cubicBezTo>
                  <a:cubicBezTo>
                    <a:pt x="228" y="65"/>
                    <a:pt x="220" y="90"/>
                    <a:pt x="207" y="128"/>
                  </a:cubicBezTo>
                  <a:cubicBezTo>
                    <a:pt x="207" y="128"/>
                    <a:pt x="206" y="128"/>
                    <a:pt x="205" y="127"/>
                  </a:cubicBezTo>
                  <a:cubicBezTo>
                    <a:pt x="202" y="125"/>
                    <a:pt x="196" y="124"/>
                    <a:pt x="189" y="131"/>
                  </a:cubicBezTo>
                  <a:cubicBezTo>
                    <a:pt x="184" y="137"/>
                    <a:pt x="190" y="166"/>
                    <a:pt x="190" y="166"/>
                  </a:cubicBezTo>
                  <a:cubicBezTo>
                    <a:pt x="190" y="166"/>
                    <a:pt x="191" y="168"/>
                    <a:pt x="185" y="169"/>
                  </a:cubicBezTo>
                  <a:cubicBezTo>
                    <a:pt x="178" y="169"/>
                    <a:pt x="179" y="163"/>
                    <a:pt x="179" y="163"/>
                  </a:cubicBezTo>
                  <a:cubicBezTo>
                    <a:pt x="179" y="163"/>
                    <a:pt x="178" y="134"/>
                    <a:pt x="178" y="98"/>
                  </a:cubicBezTo>
                  <a:cubicBezTo>
                    <a:pt x="178" y="83"/>
                    <a:pt x="178" y="74"/>
                    <a:pt x="176" y="70"/>
                  </a:cubicBezTo>
                  <a:cubicBezTo>
                    <a:pt x="176" y="70"/>
                    <a:pt x="123" y="106"/>
                    <a:pt x="67" y="95"/>
                  </a:cubicBezTo>
                  <a:cubicBezTo>
                    <a:pt x="12" y="84"/>
                    <a:pt x="4" y="49"/>
                    <a:pt x="0" y="24"/>
                  </a:cubicBezTo>
                  <a:cubicBezTo>
                    <a:pt x="0" y="24"/>
                    <a:pt x="6" y="39"/>
                    <a:pt x="19" y="44"/>
                  </a:cubicBezTo>
                  <a:cubicBezTo>
                    <a:pt x="19" y="44"/>
                    <a:pt x="7" y="24"/>
                    <a:pt x="20" y="4"/>
                  </a:cubicBezTo>
                  <a:cubicBezTo>
                    <a:pt x="20" y="4"/>
                    <a:pt x="25" y="20"/>
                    <a:pt x="32" y="25"/>
                  </a:cubicBezTo>
                  <a:cubicBezTo>
                    <a:pt x="32" y="25"/>
                    <a:pt x="29" y="22"/>
                    <a:pt x="36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485"/>
            <p:cNvSpPr/>
            <p:nvPr/>
          </p:nvSpPr>
          <p:spPr bwMode="auto">
            <a:xfrm>
              <a:off x="1106260" y="4519129"/>
              <a:ext cx="44829" cy="29459"/>
            </a:xfrm>
            <a:custGeom>
              <a:avLst/>
              <a:gdLst>
                <a:gd name="T0" fmla="*/ 24 w 24"/>
                <a:gd name="T1" fmla="*/ 0 h 16"/>
                <a:gd name="T2" fmla="*/ 3 w 24"/>
                <a:gd name="T3" fmla="*/ 4 h 16"/>
                <a:gd name="T4" fmla="*/ 2 w 24"/>
                <a:gd name="T5" fmla="*/ 5 h 16"/>
                <a:gd name="T6" fmla="*/ 2 w 24"/>
                <a:gd name="T7" fmla="*/ 16 h 16"/>
                <a:gd name="T8" fmla="*/ 2 w 24"/>
                <a:gd name="T9" fmla="*/ 16 h 16"/>
                <a:gd name="T10" fmla="*/ 2 w 24"/>
                <a:gd name="T11" fmla="*/ 15 h 16"/>
                <a:gd name="T12" fmla="*/ 18 w 24"/>
                <a:gd name="T13" fmla="*/ 11 h 16"/>
                <a:gd name="T14" fmla="*/ 20 w 24"/>
                <a:gd name="T15" fmla="*/ 12 h 16"/>
                <a:gd name="T16" fmla="*/ 24 w 24"/>
                <a:gd name="T17" fmla="*/ 0 h 16"/>
                <a:gd name="T18" fmla="*/ 24 w 24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cubicBezTo>
                    <a:pt x="16" y="0"/>
                    <a:pt x="9" y="1"/>
                    <a:pt x="3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8"/>
                    <a:pt x="0" y="12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5"/>
                    <a:pt x="2" y="15"/>
                  </a:cubicBezTo>
                  <a:cubicBezTo>
                    <a:pt x="9" y="8"/>
                    <a:pt x="15" y="9"/>
                    <a:pt x="18" y="11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8"/>
                    <a:pt x="23" y="4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486"/>
            <p:cNvSpPr/>
            <p:nvPr/>
          </p:nvSpPr>
          <p:spPr bwMode="auto">
            <a:xfrm>
              <a:off x="853939" y="4499917"/>
              <a:ext cx="57637" cy="39705"/>
            </a:xfrm>
            <a:custGeom>
              <a:avLst/>
              <a:gdLst>
                <a:gd name="T0" fmla="*/ 31 w 31"/>
                <a:gd name="T1" fmla="*/ 6 h 21"/>
                <a:gd name="T2" fmla="*/ 19 w 31"/>
                <a:gd name="T3" fmla="*/ 0 h 21"/>
                <a:gd name="T4" fmla="*/ 2 w 31"/>
                <a:gd name="T5" fmla="*/ 21 h 21"/>
                <a:gd name="T6" fmla="*/ 31 w 31"/>
                <a:gd name="T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1">
                  <a:moveTo>
                    <a:pt x="31" y="6"/>
                  </a:moveTo>
                  <a:cubicBezTo>
                    <a:pt x="31" y="6"/>
                    <a:pt x="26" y="0"/>
                    <a:pt x="19" y="0"/>
                  </a:cubicBezTo>
                  <a:cubicBezTo>
                    <a:pt x="0" y="2"/>
                    <a:pt x="2" y="21"/>
                    <a:pt x="2" y="21"/>
                  </a:cubicBezTo>
                  <a:cubicBezTo>
                    <a:pt x="2" y="21"/>
                    <a:pt x="18" y="5"/>
                    <a:pt x="31" y="6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487"/>
            <p:cNvSpPr/>
            <p:nvPr/>
          </p:nvSpPr>
          <p:spPr bwMode="auto">
            <a:xfrm>
              <a:off x="1029411" y="4497355"/>
              <a:ext cx="46109" cy="35863"/>
            </a:xfrm>
            <a:custGeom>
              <a:avLst/>
              <a:gdLst>
                <a:gd name="T0" fmla="*/ 7 w 25"/>
                <a:gd name="T1" fmla="*/ 2 h 19"/>
                <a:gd name="T2" fmla="*/ 0 w 25"/>
                <a:gd name="T3" fmla="*/ 9 h 19"/>
                <a:gd name="T4" fmla="*/ 25 w 25"/>
                <a:gd name="T5" fmla="*/ 19 h 19"/>
                <a:gd name="T6" fmla="*/ 23 w 25"/>
                <a:gd name="T7" fmla="*/ 8 h 19"/>
                <a:gd name="T8" fmla="*/ 7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7" y="2"/>
                  </a:moveTo>
                  <a:cubicBezTo>
                    <a:pt x="7" y="2"/>
                    <a:pt x="1" y="3"/>
                    <a:pt x="0" y="9"/>
                  </a:cubicBezTo>
                  <a:cubicBezTo>
                    <a:pt x="0" y="9"/>
                    <a:pt x="17" y="9"/>
                    <a:pt x="25" y="19"/>
                  </a:cubicBezTo>
                  <a:cubicBezTo>
                    <a:pt x="25" y="19"/>
                    <a:pt x="25" y="12"/>
                    <a:pt x="23" y="8"/>
                  </a:cubicBezTo>
                  <a:cubicBezTo>
                    <a:pt x="21" y="4"/>
                    <a:pt x="15" y="0"/>
                    <a:pt x="7" y="2"/>
                  </a:cubicBezTo>
                  <a:close/>
                </a:path>
              </a:pathLst>
            </a:custGeom>
            <a:solidFill>
              <a:srgbClr val="443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488"/>
            <p:cNvSpPr/>
            <p:nvPr/>
          </p:nvSpPr>
          <p:spPr bwMode="auto">
            <a:xfrm>
              <a:off x="1113945" y="4547307"/>
              <a:ext cx="33301" cy="42267"/>
            </a:xfrm>
            <a:custGeom>
              <a:avLst/>
              <a:gdLst>
                <a:gd name="T0" fmla="*/ 4 w 18"/>
                <a:gd name="T1" fmla="*/ 23 h 23"/>
                <a:gd name="T2" fmla="*/ 11 w 18"/>
                <a:gd name="T3" fmla="*/ 3 h 23"/>
                <a:gd name="T4" fmla="*/ 13 w 18"/>
                <a:gd name="T5" fmla="*/ 18 h 23"/>
                <a:gd name="T6" fmla="*/ 4 w 18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3">
                  <a:moveTo>
                    <a:pt x="4" y="23"/>
                  </a:moveTo>
                  <a:cubicBezTo>
                    <a:pt x="4" y="23"/>
                    <a:pt x="0" y="0"/>
                    <a:pt x="11" y="3"/>
                  </a:cubicBezTo>
                  <a:cubicBezTo>
                    <a:pt x="18" y="5"/>
                    <a:pt x="17" y="13"/>
                    <a:pt x="13" y="18"/>
                  </a:cubicBezTo>
                  <a:cubicBezTo>
                    <a:pt x="11" y="21"/>
                    <a:pt x="7" y="23"/>
                    <a:pt x="4" y="23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489"/>
            <p:cNvSpPr/>
            <p:nvPr/>
          </p:nvSpPr>
          <p:spPr bwMode="auto">
            <a:xfrm>
              <a:off x="1119068" y="4553711"/>
              <a:ext cx="26897" cy="35863"/>
            </a:xfrm>
            <a:custGeom>
              <a:avLst/>
              <a:gdLst>
                <a:gd name="T0" fmla="*/ 1 w 14"/>
                <a:gd name="T1" fmla="*/ 19 h 19"/>
                <a:gd name="T2" fmla="*/ 0 w 14"/>
                <a:gd name="T3" fmla="*/ 13 h 19"/>
                <a:gd name="T4" fmla="*/ 13 w 14"/>
                <a:gd name="T5" fmla="*/ 9 h 19"/>
                <a:gd name="T6" fmla="*/ 1 w 14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9">
                  <a:moveTo>
                    <a:pt x="1" y="19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4" y="0"/>
                    <a:pt x="13" y="9"/>
                  </a:cubicBezTo>
                  <a:cubicBezTo>
                    <a:pt x="1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490"/>
            <p:cNvSpPr/>
            <p:nvPr/>
          </p:nvSpPr>
          <p:spPr bwMode="auto">
            <a:xfrm>
              <a:off x="782213" y="4549869"/>
              <a:ext cx="40986" cy="48671"/>
            </a:xfrm>
            <a:custGeom>
              <a:avLst/>
              <a:gdLst>
                <a:gd name="T0" fmla="*/ 18 w 22"/>
                <a:gd name="T1" fmla="*/ 26 h 26"/>
                <a:gd name="T2" fmla="*/ 8 w 22"/>
                <a:gd name="T3" fmla="*/ 5 h 26"/>
                <a:gd name="T4" fmla="*/ 7 w 22"/>
                <a:gd name="T5" fmla="*/ 21 h 26"/>
                <a:gd name="T6" fmla="*/ 18 w 22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cubicBezTo>
                    <a:pt x="18" y="26"/>
                    <a:pt x="22" y="0"/>
                    <a:pt x="8" y="5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10" y="24"/>
                    <a:pt x="15" y="26"/>
                    <a:pt x="18" y="2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491"/>
            <p:cNvSpPr/>
            <p:nvPr/>
          </p:nvSpPr>
          <p:spPr bwMode="auto">
            <a:xfrm>
              <a:off x="782213" y="4561396"/>
              <a:ext cx="35863" cy="37144"/>
            </a:xfrm>
            <a:custGeom>
              <a:avLst/>
              <a:gdLst>
                <a:gd name="T0" fmla="*/ 18 w 19"/>
                <a:gd name="T1" fmla="*/ 19 h 20"/>
                <a:gd name="T2" fmla="*/ 19 w 19"/>
                <a:gd name="T3" fmla="*/ 13 h 20"/>
                <a:gd name="T4" fmla="*/ 3 w 19"/>
                <a:gd name="T5" fmla="*/ 10 h 20"/>
                <a:gd name="T6" fmla="*/ 18 w 19"/>
                <a:gd name="T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18" y="19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0" y="0"/>
                    <a:pt x="3" y="10"/>
                  </a:cubicBezTo>
                  <a:cubicBezTo>
                    <a:pt x="7" y="20"/>
                    <a:pt x="18" y="19"/>
                    <a:pt x="18" y="19"/>
                  </a:cubicBezTo>
                  <a:close/>
                </a:path>
              </a:pathLst>
            </a:custGeom>
            <a:solidFill>
              <a:srgbClr val="E5B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492"/>
            <p:cNvSpPr/>
            <p:nvPr/>
          </p:nvSpPr>
          <p:spPr bwMode="auto">
            <a:xfrm>
              <a:off x="965370" y="4718936"/>
              <a:ext cx="28178" cy="11527"/>
            </a:xfrm>
            <a:custGeom>
              <a:avLst/>
              <a:gdLst>
                <a:gd name="T0" fmla="*/ 15 w 15"/>
                <a:gd name="T1" fmla="*/ 3 h 6"/>
                <a:gd name="T2" fmla="*/ 8 w 15"/>
                <a:gd name="T3" fmla="*/ 5 h 6"/>
                <a:gd name="T4" fmla="*/ 0 w 15"/>
                <a:gd name="T5" fmla="*/ 3 h 6"/>
                <a:gd name="T6" fmla="*/ 8 w 15"/>
                <a:gd name="T7" fmla="*/ 1 h 6"/>
                <a:gd name="T8" fmla="*/ 15 w 1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5" y="3"/>
                  </a:moveTo>
                  <a:cubicBezTo>
                    <a:pt x="15" y="5"/>
                    <a:pt x="12" y="6"/>
                    <a:pt x="8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1"/>
                    <a:pt x="3" y="0"/>
                    <a:pt x="8" y="1"/>
                  </a:cubicBezTo>
                  <a:cubicBezTo>
                    <a:pt x="12" y="1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FE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493"/>
            <p:cNvSpPr/>
            <p:nvPr/>
          </p:nvSpPr>
          <p:spPr bwMode="auto">
            <a:xfrm>
              <a:off x="1111383" y="4569081"/>
              <a:ext cx="52514" cy="48671"/>
            </a:xfrm>
            <a:custGeom>
              <a:avLst/>
              <a:gdLst>
                <a:gd name="T0" fmla="*/ 3 w 28"/>
                <a:gd name="T1" fmla="*/ 26 h 26"/>
                <a:gd name="T2" fmla="*/ 0 w 28"/>
                <a:gd name="T3" fmla="*/ 25 h 26"/>
                <a:gd name="T4" fmla="*/ 22 w 28"/>
                <a:gd name="T5" fmla="*/ 0 h 26"/>
                <a:gd name="T6" fmla="*/ 3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3" y="26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22" y="16"/>
                    <a:pt x="22" y="0"/>
                  </a:cubicBezTo>
                  <a:cubicBezTo>
                    <a:pt x="22" y="0"/>
                    <a:pt x="28" y="18"/>
                    <a:pt x="3" y="26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494"/>
            <p:cNvSpPr/>
            <p:nvPr/>
          </p:nvSpPr>
          <p:spPr bwMode="auto">
            <a:xfrm>
              <a:off x="786056" y="4351342"/>
              <a:ext cx="48671" cy="51233"/>
            </a:xfrm>
            <a:custGeom>
              <a:avLst/>
              <a:gdLst>
                <a:gd name="T0" fmla="*/ 1 w 26"/>
                <a:gd name="T1" fmla="*/ 1 h 27"/>
                <a:gd name="T2" fmla="*/ 3 w 26"/>
                <a:gd name="T3" fmla="*/ 8 h 27"/>
                <a:gd name="T4" fmla="*/ 8 w 26"/>
                <a:gd name="T5" fmla="*/ 17 h 27"/>
                <a:gd name="T6" fmla="*/ 23 w 26"/>
                <a:gd name="T7" fmla="*/ 26 h 27"/>
                <a:gd name="T8" fmla="*/ 26 w 26"/>
                <a:gd name="T9" fmla="*/ 27 h 27"/>
                <a:gd name="T10" fmla="*/ 23 w 26"/>
                <a:gd name="T11" fmla="*/ 25 h 27"/>
                <a:gd name="T12" fmla="*/ 19 w 26"/>
                <a:gd name="T13" fmla="*/ 23 h 27"/>
                <a:gd name="T14" fmla="*/ 11 w 26"/>
                <a:gd name="T15" fmla="*/ 16 h 27"/>
                <a:gd name="T16" fmla="*/ 6 w 26"/>
                <a:gd name="T17" fmla="*/ 8 h 27"/>
                <a:gd name="T18" fmla="*/ 2 w 26"/>
                <a:gd name="T19" fmla="*/ 2 h 27"/>
                <a:gd name="T20" fmla="*/ 1 w 26"/>
                <a:gd name="T21" fmla="*/ 0 h 27"/>
                <a:gd name="T22" fmla="*/ 1 w 26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7">
                  <a:moveTo>
                    <a:pt x="1" y="1"/>
                  </a:moveTo>
                  <a:cubicBezTo>
                    <a:pt x="0" y="3"/>
                    <a:pt x="2" y="7"/>
                    <a:pt x="3" y="8"/>
                  </a:cubicBezTo>
                  <a:cubicBezTo>
                    <a:pt x="4" y="11"/>
                    <a:pt x="6" y="14"/>
                    <a:pt x="8" y="17"/>
                  </a:cubicBezTo>
                  <a:cubicBezTo>
                    <a:pt x="12" y="21"/>
                    <a:pt x="17" y="25"/>
                    <a:pt x="23" y="26"/>
                  </a:cubicBezTo>
                  <a:cubicBezTo>
                    <a:pt x="24" y="27"/>
                    <a:pt x="25" y="27"/>
                    <a:pt x="26" y="27"/>
                  </a:cubicBezTo>
                  <a:cubicBezTo>
                    <a:pt x="26" y="26"/>
                    <a:pt x="24" y="26"/>
                    <a:pt x="23" y="25"/>
                  </a:cubicBezTo>
                  <a:cubicBezTo>
                    <a:pt x="22" y="24"/>
                    <a:pt x="21" y="23"/>
                    <a:pt x="19" y="23"/>
                  </a:cubicBezTo>
                  <a:cubicBezTo>
                    <a:pt x="17" y="21"/>
                    <a:pt x="14" y="19"/>
                    <a:pt x="11" y="16"/>
                  </a:cubicBezTo>
                  <a:cubicBezTo>
                    <a:pt x="9" y="14"/>
                    <a:pt x="7" y="11"/>
                    <a:pt x="6" y="8"/>
                  </a:cubicBezTo>
                  <a:cubicBezTo>
                    <a:pt x="5" y="6"/>
                    <a:pt x="3" y="4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495"/>
            <p:cNvSpPr/>
            <p:nvPr/>
          </p:nvSpPr>
          <p:spPr bwMode="auto">
            <a:xfrm>
              <a:off x="814234" y="4333410"/>
              <a:ext cx="29459" cy="38425"/>
            </a:xfrm>
            <a:custGeom>
              <a:avLst/>
              <a:gdLst>
                <a:gd name="T0" fmla="*/ 3 w 16"/>
                <a:gd name="T1" fmla="*/ 0 h 21"/>
                <a:gd name="T2" fmla="*/ 16 w 16"/>
                <a:gd name="T3" fmla="*/ 21 h 21"/>
                <a:gd name="T4" fmla="*/ 3 w 16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1">
                  <a:moveTo>
                    <a:pt x="3" y="0"/>
                  </a:moveTo>
                  <a:cubicBezTo>
                    <a:pt x="3" y="0"/>
                    <a:pt x="0" y="17"/>
                    <a:pt x="16" y="21"/>
                  </a:cubicBezTo>
                  <a:cubicBezTo>
                    <a:pt x="16" y="21"/>
                    <a:pt x="5" y="14"/>
                    <a:pt x="3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496"/>
            <p:cNvSpPr/>
            <p:nvPr/>
          </p:nvSpPr>
          <p:spPr bwMode="auto">
            <a:xfrm>
              <a:off x="1083205" y="4374396"/>
              <a:ext cx="48671" cy="53794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29 h 29"/>
                <a:gd name="T4" fmla="*/ 18 w 26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18" y="0"/>
                    <a:pt x="26" y="23"/>
                    <a:pt x="0" y="29"/>
                  </a:cubicBezTo>
                  <a:cubicBezTo>
                    <a:pt x="0" y="29"/>
                    <a:pt x="14" y="18"/>
                    <a:pt x="18" y="0"/>
                  </a:cubicBezTo>
                  <a:close/>
                </a:path>
              </a:pathLst>
            </a:custGeom>
            <a:solidFill>
              <a:srgbClr val="33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497"/>
            <p:cNvSpPr/>
            <p:nvPr/>
          </p:nvSpPr>
          <p:spPr bwMode="auto">
            <a:xfrm>
              <a:off x="947439" y="4301390"/>
              <a:ext cx="146013" cy="40986"/>
            </a:xfrm>
            <a:custGeom>
              <a:avLst/>
              <a:gdLst>
                <a:gd name="T0" fmla="*/ 78 w 78"/>
                <a:gd name="T1" fmla="*/ 18 h 22"/>
                <a:gd name="T2" fmla="*/ 43 w 78"/>
                <a:gd name="T3" fmla="*/ 7 h 22"/>
                <a:gd name="T4" fmla="*/ 10 w 78"/>
                <a:gd name="T5" fmla="*/ 21 h 22"/>
                <a:gd name="T6" fmla="*/ 53 w 78"/>
                <a:gd name="T7" fmla="*/ 17 h 22"/>
                <a:gd name="T8" fmla="*/ 78 w 78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">
                  <a:moveTo>
                    <a:pt x="78" y="18"/>
                  </a:moveTo>
                  <a:cubicBezTo>
                    <a:pt x="78" y="18"/>
                    <a:pt x="66" y="0"/>
                    <a:pt x="43" y="7"/>
                  </a:cubicBezTo>
                  <a:cubicBezTo>
                    <a:pt x="19" y="15"/>
                    <a:pt x="19" y="21"/>
                    <a:pt x="10" y="21"/>
                  </a:cubicBezTo>
                  <a:cubicBezTo>
                    <a:pt x="0" y="21"/>
                    <a:pt x="35" y="22"/>
                    <a:pt x="53" y="17"/>
                  </a:cubicBezTo>
                  <a:cubicBezTo>
                    <a:pt x="72" y="12"/>
                    <a:pt x="74" y="22"/>
                    <a:pt x="78" y="18"/>
                  </a:cubicBez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498"/>
            <p:cNvSpPr/>
            <p:nvPr/>
          </p:nvSpPr>
          <p:spPr bwMode="auto">
            <a:xfrm>
              <a:off x="1110103" y="4393609"/>
              <a:ext cx="56356" cy="79411"/>
            </a:xfrm>
            <a:custGeom>
              <a:avLst/>
              <a:gdLst>
                <a:gd name="T0" fmla="*/ 0 w 30"/>
                <a:gd name="T1" fmla="*/ 25 h 43"/>
                <a:gd name="T2" fmla="*/ 18 w 30"/>
                <a:gd name="T3" fmla="*/ 0 h 43"/>
                <a:gd name="T4" fmla="*/ 27 w 30"/>
                <a:gd name="T5" fmla="*/ 17 h 43"/>
                <a:gd name="T6" fmla="*/ 0 w 30"/>
                <a:gd name="T7" fmla="*/ 43 h 43"/>
                <a:gd name="T8" fmla="*/ 0 w 30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3">
                  <a:moveTo>
                    <a:pt x="0" y="25"/>
                  </a:moveTo>
                  <a:cubicBezTo>
                    <a:pt x="0" y="25"/>
                    <a:pt x="19" y="15"/>
                    <a:pt x="18" y="0"/>
                  </a:cubicBezTo>
                  <a:cubicBezTo>
                    <a:pt x="18" y="0"/>
                    <a:pt x="30" y="3"/>
                    <a:pt x="27" y="17"/>
                  </a:cubicBezTo>
                  <a:cubicBezTo>
                    <a:pt x="24" y="31"/>
                    <a:pt x="0" y="43"/>
                    <a:pt x="0" y="43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513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499"/>
            <p:cNvSpPr/>
            <p:nvPr/>
          </p:nvSpPr>
          <p:spPr bwMode="auto">
            <a:xfrm>
              <a:off x="860343" y="4589574"/>
              <a:ext cx="11527" cy="3842"/>
            </a:xfrm>
            <a:custGeom>
              <a:avLst/>
              <a:gdLst>
                <a:gd name="T0" fmla="*/ 6 w 6"/>
                <a:gd name="T1" fmla="*/ 1 h 2"/>
                <a:gd name="T2" fmla="*/ 5 w 6"/>
                <a:gd name="T3" fmla="*/ 2 h 2"/>
                <a:gd name="T4" fmla="*/ 1 w 6"/>
                <a:gd name="T5" fmla="*/ 2 h 2"/>
                <a:gd name="T6" fmla="*/ 0 w 6"/>
                <a:gd name="T7" fmla="*/ 1 h 2"/>
                <a:gd name="T8" fmla="*/ 0 w 6"/>
                <a:gd name="T9" fmla="*/ 1 h 2"/>
                <a:gd name="T10" fmla="*/ 1 w 6"/>
                <a:gd name="T11" fmla="*/ 0 h 2"/>
                <a:gd name="T12" fmla="*/ 5 w 6"/>
                <a:gd name="T13" fmla="*/ 0 h 2"/>
                <a:gd name="T14" fmla="*/ 6 w 6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6" y="2"/>
                    <a:pt x="5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500"/>
            <p:cNvSpPr/>
            <p:nvPr/>
          </p:nvSpPr>
          <p:spPr bwMode="auto">
            <a:xfrm>
              <a:off x="1061432" y="4589574"/>
              <a:ext cx="8966" cy="3842"/>
            </a:xfrm>
            <a:custGeom>
              <a:avLst/>
              <a:gdLst>
                <a:gd name="T0" fmla="*/ 5 w 5"/>
                <a:gd name="T1" fmla="*/ 1 h 2"/>
                <a:gd name="T2" fmla="*/ 4 w 5"/>
                <a:gd name="T3" fmla="*/ 2 h 2"/>
                <a:gd name="T4" fmla="*/ 1 w 5"/>
                <a:gd name="T5" fmla="*/ 2 h 2"/>
                <a:gd name="T6" fmla="*/ 0 w 5"/>
                <a:gd name="T7" fmla="*/ 1 h 2"/>
                <a:gd name="T8" fmla="*/ 0 w 5"/>
                <a:gd name="T9" fmla="*/ 1 h 2"/>
                <a:gd name="T10" fmla="*/ 1 w 5"/>
                <a:gd name="T11" fmla="*/ 0 h 2"/>
                <a:gd name="T12" fmla="*/ 4 w 5"/>
                <a:gd name="T13" fmla="*/ 0 h 2"/>
                <a:gd name="T14" fmla="*/ 5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1"/>
                    <a:pt x="5" y="2"/>
                    <a:pt x="4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501"/>
            <p:cNvSpPr/>
            <p:nvPr/>
          </p:nvSpPr>
          <p:spPr bwMode="auto">
            <a:xfrm>
              <a:off x="919261" y="4533218"/>
              <a:ext cx="102465" cy="116554"/>
            </a:xfrm>
            <a:custGeom>
              <a:avLst/>
              <a:gdLst>
                <a:gd name="T0" fmla="*/ 41 w 55"/>
                <a:gd name="T1" fmla="*/ 7 h 62"/>
                <a:gd name="T2" fmla="*/ 41 w 55"/>
                <a:gd name="T3" fmla="*/ 50 h 62"/>
                <a:gd name="T4" fmla="*/ 5 w 55"/>
                <a:gd name="T5" fmla="*/ 46 h 62"/>
                <a:gd name="T6" fmla="*/ 15 w 55"/>
                <a:gd name="T7" fmla="*/ 6 h 62"/>
                <a:gd name="T8" fmla="*/ 28 w 55"/>
                <a:gd name="T9" fmla="*/ 0 h 62"/>
                <a:gd name="T10" fmla="*/ 41 w 55"/>
                <a:gd name="T11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62">
                  <a:moveTo>
                    <a:pt x="41" y="7"/>
                  </a:moveTo>
                  <a:cubicBezTo>
                    <a:pt x="41" y="7"/>
                    <a:pt x="55" y="38"/>
                    <a:pt x="41" y="50"/>
                  </a:cubicBezTo>
                  <a:cubicBezTo>
                    <a:pt x="27" y="62"/>
                    <a:pt x="8" y="55"/>
                    <a:pt x="5" y="46"/>
                  </a:cubicBezTo>
                  <a:cubicBezTo>
                    <a:pt x="0" y="31"/>
                    <a:pt x="13" y="26"/>
                    <a:pt x="15" y="6"/>
                  </a:cubicBezTo>
                  <a:cubicBezTo>
                    <a:pt x="15" y="6"/>
                    <a:pt x="19" y="0"/>
                    <a:pt x="28" y="0"/>
                  </a:cubicBezTo>
                  <a:cubicBezTo>
                    <a:pt x="36" y="0"/>
                    <a:pt x="41" y="7"/>
                    <a:pt x="41" y="7"/>
                  </a:cubicBezTo>
                  <a:close/>
                </a:path>
              </a:pathLst>
            </a:custGeom>
            <a:solidFill>
              <a:srgbClr val="F7C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502"/>
            <p:cNvSpPr/>
            <p:nvPr/>
          </p:nvSpPr>
          <p:spPr bwMode="auto">
            <a:xfrm>
              <a:off x="924384" y="4531937"/>
              <a:ext cx="92219" cy="102465"/>
            </a:xfrm>
            <a:custGeom>
              <a:avLst/>
              <a:gdLst>
                <a:gd name="T0" fmla="*/ 37 w 49"/>
                <a:gd name="T1" fmla="*/ 6 h 55"/>
                <a:gd name="T2" fmla="*/ 37 w 49"/>
                <a:gd name="T3" fmla="*/ 44 h 55"/>
                <a:gd name="T4" fmla="*/ 5 w 49"/>
                <a:gd name="T5" fmla="*/ 41 h 55"/>
                <a:gd name="T6" fmla="*/ 14 w 49"/>
                <a:gd name="T7" fmla="*/ 4 h 55"/>
                <a:gd name="T8" fmla="*/ 25 w 49"/>
                <a:gd name="T9" fmla="*/ 0 h 55"/>
                <a:gd name="T10" fmla="*/ 37 w 49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5">
                  <a:moveTo>
                    <a:pt x="37" y="6"/>
                  </a:moveTo>
                  <a:cubicBezTo>
                    <a:pt x="37" y="6"/>
                    <a:pt x="49" y="33"/>
                    <a:pt x="37" y="44"/>
                  </a:cubicBezTo>
                  <a:cubicBezTo>
                    <a:pt x="24" y="55"/>
                    <a:pt x="8" y="48"/>
                    <a:pt x="5" y="41"/>
                  </a:cubicBezTo>
                  <a:cubicBezTo>
                    <a:pt x="0" y="27"/>
                    <a:pt x="12" y="24"/>
                    <a:pt x="14" y="4"/>
                  </a:cubicBezTo>
                  <a:cubicBezTo>
                    <a:pt x="14" y="4"/>
                    <a:pt x="17" y="0"/>
                    <a:pt x="25" y="0"/>
                  </a:cubicBezTo>
                  <a:cubicBezTo>
                    <a:pt x="32" y="0"/>
                    <a:pt x="37" y="6"/>
                    <a:pt x="37" y="6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503"/>
            <p:cNvSpPr/>
            <p:nvPr/>
          </p:nvSpPr>
          <p:spPr bwMode="auto">
            <a:xfrm>
              <a:off x="948720" y="4601101"/>
              <a:ext cx="19212" cy="7685"/>
            </a:xfrm>
            <a:custGeom>
              <a:avLst/>
              <a:gdLst>
                <a:gd name="T0" fmla="*/ 1 w 10"/>
                <a:gd name="T1" fmla="*/ 2 h 4"/>
                <a:gd name="T2" fmla="*/ 5 w 10"/>
                <a:gd name="T3" fmla="*/ 3 h 4"/>
                <a:gd name="T4" fmla="*/ 10 w 10"/>
                <a:gd name="T5" fmla="*/ 1 h 4"/>
                <a:gd name="T6" fmla="*/ 5 w 10"/>
                <a:gd name="T7" fmla="*/ 0 h 4"/>
                <a:gd name="T8" fmla="*/ 1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" y="2"/>
                  </a:moveTo>
                  <a:cubicBezTo>
                    <a:pt x="1" y="3"/>
                    <a:pt x="3" y="4"/>
                    <a:pt x="5" y="3"/>
                  </a:cubicBezTo>
                  <a:cubicBezTo>
                    <a:pt x="8" y="3"/>
                    <a:pt x="10" y="2"/>
                    <a:pt x="10" y="1"/>
                  </a:cubicBezTo>
                  <a:cubicBezTo>
                    <a:pt x="10" y="0"/>
                    <a:pt x="8" y="0"/>
                    <a:pt x="5" y="0"/>
                  </a:cubicBezTo>
                  <a:cubicBezTo>
                    <a:pt x="3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F9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504"/>
            <p:cNvSpPr/>
            <p:nvPr/>
          </p:nvSpPr>
          <p:spPr bwMode="auto">
            <a:xfrm>
              <a:off x="870590" y="4544745"/>
              <a:ext cx="49952" cy="37144"/>
            </a:xfrm>
            <a:custGeom>
              <a:avLst/>
              <a:gdLst>
                <a:gd name="T0" fmla="*/ 2 w 27"/>
                <a:gd name="T1" fmla="*/ 20 h 20"/>
                <a:gd name="T2" fmla="*/ 1 w 27"/>
                <a:gd name="T3" fmla="*/ 19 h 20"/>
                <a:gd name="T4" fmla="*/ 9 w 27"/>
                <a:gd name="T5" fmla="*/ 2 h 20"/>
                <a:gd name="T6" fmla="*/ 27 w 27"/>
                <a:gd name="T7" fmla="*/ 11 h 20"/>
                <a:gd name="T8" fmla="*/ 26 w 27"/>
                <a:gd name="T9" fmla="*/ 13 h 20"/>
                <a:gd name="T10" fmla="*/ 25 w 27"/>
                <a:gd name="T11" fmla="*/ 12 h 20"/>
                <a:gd name="T12" fmla="*/ 10 w 27"/>
                <a:gd name="T13" fmla="*/ 7 h 20"/>
                <a:gd name="T14" fmla="*/ 3 w 27"/>
                <a:gd name="T15" fmla="*/ 19 h 20"/>
                <a:gd name="T16" fmla="*/ 2 w 27"/>
                <a:gd name="T17" fmla="*/ 20 h 20"/>
                <a:gd name="T18" fmla="*/ 2 w 27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0">
                  <a:moveTo>
                    <a:pt x="2" y="20"/>
                  </a:moveTo>
                  <a:cubicBezTo>
                    <a:pt x="1" y="20"/>
                    <a:pt x="1" y="19"/>
                    <a:pt x="1" y="19"/>
                  </a:cubicBezTo>
                  <a:cubicBezTo>
                    <a:pt x="1" y="18"/>
                    <a:pt x="0" y="6"/>
                    <a:pt x="9" y="2"/>
                  </a:cubicBezTo>
                  <a:cubicBezTo>
                    <a:pt x="16" y="0"/>
                    <a:pt x="22" y="3"/>
                    <a:pt x="27" y="11"/>
                  </a:cubicBezTo>
                  <a:cubicBezTo>
                    <a:pt x="27" y="12"/>
                    <a:pt x="27" y="13"/>
                    <a:pt x="26" y="13"/>
                  </a:cubicBezTo>
                  <a:cubicBezTo>
                    <a:pt x="26" y="13"/>
                    <a:pt x="25" y="13"/>
                    <a:pt x="25" y="12"/>
                  </a:cubicBezTo>
                  <a:cubicBezTo>
                    <a:pt x="23" y="9"/>
                    <a:pt x="19" y="4"/>
                    <a:pt x="10" y="7"/>
                  </a:cubicBezTo>
                  <a:cubicBezTo>
                    <a:pt x="3" y="9"/>
                    <a:pt x="3" y="18"/>
                    <a:pt x="3" y="19"/>
                  </a:cubicBezTo>
                  <a:cubicBezTo>
                    <a:pt x="3" y="19"/>
                    <a:pt x="3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505"/>
            <p:cNvSpPr/>
            <p:nvPr/>
          </p:nvSpPr>
          <p:spPr bwMode="auto">
            <a:xfrm>
              <a:off x="1017884" y="4544745"/>
              <a:ext cx="48671" cy="37144"/>
            </a:xfrm>
            <a:custGeom>
              <a:avLst/>
              <a:gdLst>
                <a:gd name="T0" fmla="*/ 25 w 26"/>
                <a:gd name="T1" fmla="*/ 20 h 20"/>
                <a:gd name="T2" fmla="*/ 26 w 26"/>
                <a:gd name="T3" fmla="*/ 19 h 20"/>
                <a:gd name="T4" fmla="*/ 18 w 26"/>
                <a:gd name="T5" fmla="*/ 2 h 20"/>
                <a:gd name="T6" fmla="*/ 0 w 26"/>
                <a:gd name="T7" fmla="*/ 11 h 20"/>
                <a:gd name="T8" fmla="*/ 1 w 26"/>
                <a:gd name="T9" fmla="*/ 13 h 20"/>
                <a:gd name="T10" fmla="*/ 2 w 26"/>
                <a:gd name="T11" fmla="*/ 12 h 20"/>
                <a:gd name="T12" fmla="*/ 16 w 26"/>
                <a:gd name="T13" fmla="*/ 7 h 20"/>
                <a:gd name="T14" fmla="*/ 24 w 26"/>
                <a:gd name="T15" fmla="*/ 19 h 20"/>
                <a:gd name="T16" fmla="*/ 25 w 26"/>
                <a:gd name="T17" fmla="*/ 20 h 20"/>
                <a:gd name="T18" fmla="*/ 25 w 26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">
                  <a:moveTo>
                    <a:pt x="25" y="20"/>
                  </a:moveTo>
                  <a:cubicBezTo>
                    <a:pt x="25" y="20"/>
                    <a:pt x="26" y="19"/>
                    <a:pt x="26" y="19"/>
                  </a:cubicBezTo>
                  <a:cubicBezTo>
                    <a:pt x="26" y="18"/>
                    <a:pt x="26" y="6"/>
                    <a:pt x="18" y="2"/>
                  </a:cubicBezTo>
                  <a:cubicBezTo>
                    <a:pt x="11" y="0"/>
                    <a:pt x="4" y="3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4" y="9"/>
                    <a:pt x="8" y="4"/>
                    <a:pt x="16" y="7"/>
                  </a:cubicBezTo>
                  <a:cubicBezTo>
                    <a:pt x="23" y="9"/>
                    <a:pt x="24" y="18"/>
                    <a:pt x="24" y="19"/>
                  </a:cubicBezTo>
                  <a:cubicBezTo>
                    <a:pt x="24" y="19"/>
                    <a:pt x="24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506"/>
            <p:cNvSpPr/>
            <p:nvPr/>
          </p:nvSpPr>
          <p:spPr bwMode="auto">
            <a:xfrm>
              <a:off x="892364" y="4647211"/>
              <a:ext cx="153698" cy="42267"/>
            </a:xfrm>
            <a:custGeom>
              <a:avLst/>
              <a:gdLst>
                <a:gd name="T0" fmla="*/ 42 w 82"/>
                <a:gd name="T1" fmla="*/ 22 h 22"/>
                <a:gd name="T2" fmla="*/ 0 w 82"/>
                <a:gd name="T3" fmla="*/ 2 h 22"/>
                <a:gd name="T4" fmla="*/ 1 w 82"/>
                <a:gd name="T5" fmla="*/ 0 h 22"/>
                <a:gd name="T6" fmla="*/ 3 w 82"/>
                <a:gd name="T7" fmla="*/ 1 h 22"/>
                <a:gd name="T8" fmla="*/ 42 w 82"/>
                <a:gd name="T9" fmla="*/ 18 h 22"/>
                <a:gd name="T10" fmla="*/ 79 w 82"/>
                <a:gd name="T11" fmla="*/ 2 h 22"/>
                <a:gd name="T12" fmla="*/ 80 w 82"/>
                <a:gd name="T13" fmla="*/ 0 h 22"/>
                <a:gd name="T14" fmla="*/ 82 w 82"/>
                <a:gd name="T15" fmla="*/ 2 h 22"/>
                <a:gd name="T16" fmla="*/ 42 w 8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2">
                  <a:moveTo>
                    <a:pt x="42" y="22"/>
                  </a:moveTo>
                  <a:cubicBezTo>
                    <a:pt x="4" y="22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7" y="18"/>
                    <a:pt x="42" y="18"/>
                  </a:cubicBezTo>
                  <a:cubicBezTo>
                    <a:pt x="77" y="18"/>
                    <a:pt x="79" y="2"/>
                    <a:pt x="79" y="2"/>
                  </a:cubicBezTo>
                  <a:cubicBezTo>
                    <a:pt x="79" y="1"/>
                    <a:pt x="80" y="0"/>
                    <a:pt x="80" y="0"/>
                  </a:cubicBezTo>
                  <a:cubicBezTo>
                    <a:pt x="81" y="0"/>
                    <a:pt x="82" y="1"/>
                    <a:pt x="82" y="2"/>
                  </a:cubicBezTo>
                  <a:cubicBezTo>
                    <a:pt x="82" y="3"/>
                    <a:pt x="80" y="22"/>
                    <a:pt x="42" y="22"/>
                  </a:cubicBezTo>
                  <a:close/>
                </a:path>
              </a:pathLst>
            </a:custGeom>
            <a:solidFill>
              <a:srgbClr val="474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25" y="78876"/>
            <a:ext cx="2819668" cy="543101"/>
          </a:xfrm>
          <a:custGeom>
            <a:avLst/>
            <a:gdLst>
              <a:gd name="connsiteX0" fmla="*/ 0 w 2819401"/>
              <a:gd name="connsiteY0" fmla="*/ 0 h 542925"/>
              <a:gd name="connsiteX1" fmla="*/ 2819401 w 2819401"/>
              <a:gd name="connsiteY1" fmla="*/ 0 h 542925"/>
              <a:gd name="connsiteX2" fmla="*/ 2819401 w 2819401"/>
              <a:gd name="connsiteY2" fmla="*/ 542925 h 542925"/>
              <a:gd name="connsiteX3" fmla="*/ 0 w 2819401"/>
              <a:gd name="connsiteY3" fmla="*/ 542925 h 542925"/>
              <a:gd name="connsiteX4" fmla="*/ 0 w 2819401"/>
              <a:gd name="connsiteY4" fmla="*/ 0 h 542925"/>
              <a:gd name="connsiteX0-1" fmla="*/ 0 w 2819401"/>
              <a:gd name="connsiteY0-2" fmla="*/ 0 h 542925"/>
              <a:gd name="connsiteX1-3" fmla="*/ 2524126 w 2819401"/>
              <a:gd name="connsiteY1-4" fmla="*/ 0 h 542925"/>
              <a:gd name="connsiteX2-5" fmla="*/ 2819401 w 2819401"/>
              <a:gd name="connsiteY2-6" fmla="*/ 542925 h 542925"/>
              <a:gd name="connsiteX3-7" fmla="*/ 0 w 2819401"/>
              <a:gd name="connsiteY3-8" fmla="*/ 542925 h 542925"/>
              <a:gd name="connsiteX4-9" fmla="*/ 0 w 2819401"/>
              <a:gd name="connsiteY4-10" fmla="*/ 0 h 5429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19401" h="542925">
                <a:moveTo>
                  <a:pt x="0" y="0"/>
                </a:moveTo>
                <a:lnTo>
                  <a:pt x="2524126" y="0"/>
                </a:lnTo>
                <a:lnTo>
                  <a:pt x="2819401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文本框 5"/>
          <p:cNvSpPr txBox="1"/>
          <p:nvPr/>
        </p:nvSpPr>
        <p:spPr>
          <a:xfrm>
            <a:off x="421244" y="153250"/>
            <a:ext cx="241215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工作岗位</a:t>
            </a:r>
            <a:endParaRPr lang="zh-CN" altLang="en-US" sz="20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747684" y="3718997"/>
            <a:ext cx="3009848" cy="1627704"/>
          </a:xfrm>
          <a:prstGeom prst="ellipse">
            <a:avLst/>
          </a:prstGeom>
          <a:noFill/>
          <a:ln>
            <a:solidFill>
              <a:srgbClr val="AABB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3891155" y="2106301"/>
            <a:ext cx="746536" cy="692122"/>
          </a:xfrm>
          <a:custGeom>
            <a:avLst/>
            <a:gdLst>
              <a:gd name="connsiteX0" fmla="*/ 373268 w 746536"/>
              <a:gd name="connsiteY0" fmla="*/ 0 h 692122"/>
              <a:gd name="connsiteX1" fmla="*/ 746536 w 746536"/>
              <a:gd name="connsiteY1" fmla="*/ 319478 h 692122"/>
              <a:gd name="connsiteX2" fmla="*/ 448495 w 746536"/>
              <a:gd name="connsiteY2" fmla="*/ 632465 h 692122"/>
              <a:gd name="connsiteX3" fmla="*/ 446918 w 746536"/>
              <a:gd name="connsiteY3" fmla="*/ 632601 h 692122"/>
              <a:gd name="connsiteX4" fmla="*/ 451355 w 746536"/>
              <a:gd name="connsiteY4" fmla="*/ 635752 h 692122"/>
              <a:gd name="connsiteX5" fmla="*/ 458014 w 746536"/>
              <a:gd name="connsiteY5" fmla="*/ 651546 h 692122"/>
              <a:gd name="connsiteX6" fmla="*/ 373268 w 746536"/>
              <a:gd name="connsiteY6" fmla="*/ 692122 h 692122"/>
              <a:gd name="connsiteX7" fmla="*/ 288522 w 746536"/>
              <a:gd name="connsiteY7" fmla="*/ 651546 h 692122"/>
              <a:gd name="connsiteX8" fmla="*/ 295182 w 746536"/>
              <a:gd name="connsiteY8" fmla="*/ 635752 h 692122"/>
              <a:gd name="connsiteX9" fmla="*/ 299618 w 746536"/>
              <a:gd name="connsiteY9" fmla="*/ 632601 h 692122"/>
              <a:gd name="connsiteX10" fmla="*/ 298042 w 746536"/>
              <a:gd name="connsiteY10" fmla="*/ 632465 h 692122"/>
              <a:gd name="connsiteX11" fmla="*/ 0 w 746536"/>
              <a:gd name="connsiteY11" fmla="*/ 319478 h 692122"/>
              <a:gd name="connsiteX12" fmla="*/ 373268 w 746536"/>
              <a:gd name="connsiteY12" fmla="*/ 0 h 69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6536" h="692122">
                <a:moveTo>
                  <a:pt x="373268" y="0"/>
                </a:moveTo>
                <a:cubicBezTo>
                  <a:pt x="579418" y="0"/>
                  <a:pt x="746536" y="143035"/>
                  <a:pt x="746536" y="319478"/>
                </a:cubicBezTo>
                <a:cubicBezTo>
                  <a:pt x="746536" y="473866"/>
                  <a:pt x="618587" y="602675"/>
                  <a:pt x="448495" y="632465"/>
                </a:cubicBezTo>
                <a:lnTo>
                  <a:pt x="446918" y="632601"/>
                </a:lnTo>
                <a:lnTo>
                  <a:pt x="451355" y="635752"/>
                </a:lnTo>
                <a:cubicBezTo>
                  <a:pt x="455643" y="640606"/>
                  <a:pt x="458014" y="645944"/>
                  <a:pt x="458014" y="651546"/>
                </a:cubicBezTo>
                <a:cubicBezTo>
                  <a:pt x="458014" y="673956"/>
                  <a:pt x="420072" y="692122"/>
                  <a:pt x="373268" y="692122"/>
                </a:cubicBezTo>
                <a:cubicBezTo>
                  <a:pt x="326464" y="692122"/>
                  <a:pt x="288522" y="673956"/>
                  <a:pt x="288522" y="651546"/>
                </a:cubicBezTo>
                <a:cubicBezTo>
                  <a:pt x="288522" y="645944"/>
                  <a:pt x="290894" y="640606"/>
                  <a:pt x="295182" y="635752"/>
                </a:cubicBezTo>
                <a:lnTo>
                  <a:pt x="299618" y="632601"/>
                </a:lnTo>
                <a:lnTo>
                  <a:pt x="298042" y="632465"/>
                </a:lnTo>
                <a:cubicBezTo>
                  <a:pt x="127949" y="602675"/>
                  <a:pt x="0" y="473866"/>
                  <a:pt x="0" y="319478"/>
                </a:cubicBezTo>
                <a:cubicBezTo>
                  <a:pt x="0" y="143035"/>
                  <a:pt x="167118" y="0"/>
                  <a:pt x="373268" y="0"/>
                </a:cubicBezTo>
                <a:close/>
              </a:path>
            </a:pathLst>
          </a:custGeom>
          <a:solidFill>
            <a:srgbClr val="7A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933055" y="2986741"/>
            <a:ext cx="661987" cy="1665879"/>
            <a:chOff x="5454650" y="1409700"/>
            <a:chExt cx="288925" cy="727075"/>
          </a:xfrm>
          <a:solidFill>
            <a:srgbClr val="7ACDEF"/>
          </a:solidFill>
        </p:grpSpPr>
        <p:sp>
          <p:nvSpPr>
            <p:cNvPr id="10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11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59628" y="2717407"/>
            <a:ext cx="409575" cy="1030688"/>
            <a:chOff x="5454650" y="1409700"/>
            <a:chExt cx="288925" cy="727075"/>
          </a:xfrm>
          <a:solidFill>
            <a:srgbClr val="7D93A5"/>
          </a:solidFill>
        </p:grpSpPr>
        <p:sp>
          <p:nvSpPr>
            <p:cNvPr id="13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14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881384" y="3556966"/>
            <a:ext cx="409575" cy="1030688"/>
            <a:chOff x="5454650" y="1409700"/>
            <a:chExt cx="288925" cy="727075"/>
          </a:xfrm>
          <a:solidFill>
            <a:srgbClr val="6C879C"/>
          </a:solidFill>
        </p:grpSpPr>
        <p:sp>
          <p:nvSpPr>
            <p:cNvPr id="16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17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050327" y="4368004"/>
            <a:ext cx="409575" cy="1030688"/>
            <a:chOff x="5454650" y="1409700"/>
            <a:chExt cx="288925" cy="727075"/>
          </a:xfrm>
          <a:solidFill>
            <a:srgbClr val="7F96AA"/>
          </a:solidFill>
        </p:grpSpPr>
        <p:sp>
          <p:nvSpPr>
            <p:cNvPr id="19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20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071509" y="4416623"/>
            <a:ext cx="409575" cy="1030688"/>
            <a:chOff x="5454650" y="1409700"/>
            <a:chExt cx="288925" cy="727075"/>
          </a:xfrm>
          <a:solidFill>
            <a:srgbClr val="91A9B9"/>
          </a:solidFill>
        </p:grpSpPr>
        <p:sp>
          <p:nvSpPr>
            <p:cNvPr id="22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23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240454" y="3537551"/>
            <a:ext cx="409575" cy="1030688"/>
            <a:chOff x="5454650" y="1409700"/>
            <a:chExt cx="288925" cy="727075"/>
          </a:xfrm>
          <a:solidFill>
            <a:srgbClr val="AABBC3"/>
          </a:solidFill>
        </p:grpSpPr>
        <p:sp>
          <p:nvSpPr>
            <p:cNvPr id="25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26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895441" y="2717407"/>
            <a:ext cx="409575" cy="1030688"/>
            <a:chOff x="5454650" y="1409700"/>
            <a:chExt cx="288925" cy="727075"/>
          </a:xfrm>
          <a:solidFill>
            <a:srgbClr val="4B5C69"/>
          </a:solidFill>
        </p:grpSpPr>
        <p:sp>
          <p:nvSpPr>
            <p:cNvPr id="28" name="Freeform 235"/>
            <p:cNvSpPr/>
            <p:nvPr/>
          </p:nvSpPr>
          <p:spPr bwMode="auto">
            <a:xfrm>
              <a:off x="5454650" y="1530350"/>
              <a:ext cx="288925" cy="606425"/>
            </a:xfrm>
            <a:custGeom>
              <a:avLst/>
              <a:gdLst>
                <a:gd name="T0" fmla="*/ 38 w 50"/>
                <a:gd name="T1" fmla="*/ 1 h 105"/>
                <a:gd name="T2" fmla="*/ 13 w 50"/>
                <a:gd name="T3" fmla="*/ 0 h 105"/>
                <a:gd name="T4" fmla="*/ 0 w 50"/>
                <a:gd name="T5" fmla="*/ 11 h 105"/>
                <a:gd name="T6" fmla="*/ 0 w 50"/>
                <a:gd name="T7" fmla="*/ 11 h 105"/>
                <a:gd name="T8" fmla="*/ 0 w 50"/>
                <a:gd name="T9" fmla="*/ 13 h 105"/>
                <a:gd name="T10" fmla="*/ 0 w 50"/>
                <a:gd name="T11" fmla="*/ 48 h 105"/>
                <a:gd name="T12" fmla="*/ 4 w 50"/>
                <a:gd name="T13" fmla="*/ 52 h 105"/>
                <a:gd name="T14" fmla="*/ 8 w 50"/>
                <a:gd name="T15" fmla="*/ 48 h 105"/>
                <a:gd name="T16" fmla="*/ 8 w 50"/>
                <a:gd name="T17" fmla="*/ 17 h 105"/>
                <a:gd name="T18" fmla="*/ 12 w 50"/>
                <a:gd name="T19" fmla="*/ 17 h 105"/>
                <a:gd name="T20" fmla="*/ 12 w 50"/>
                <a:gd name="T21" fmla="*/ 46 h 105"/>
                <a:gd name="T22" fmla="*/ 12 w 50"/>
                <a:gd name="T23" fmla="*/ 47 h 105"/>
                <a:gd name="T24" fmla="*/ 12 w 50"/>
                <a:gd name="T25" fmla="*/ 99 h 105"/>
                <a:gd name="T26" fmla="*/ 18 w 50"/>
                <a:gd name="T27" fmla="*/ 105 h 105"/>
                <a:gd name="T28" fmla="*/ 24 w 50"/>
                <a:gd name="T29" fmla="*/ 99 h 105"/>
                <a:gd name="T30" fmla="*/ 24 w 50"/>
                <a:gd name="T31" fmla="*/ 53 h 105"/>
                <a:gd name="T32" fmla="*/ 26 w 50"/>
                <a:gd name="T33" fmla="*/ 53 h 105"/>
                <a:gd name="T34" fmla="*/ 26 w 50"/>
                <a:gd name="T35" fmla="*/ 99 h 105"/>
                <a:gd name="T36" fmla="*/ 32 w 50"/>
                <a:gd name="T37" fmla="*/ 105 h 105"/>
                <a:gd name="T38" fmla="*/ 38 w 50"/>
                <a:gd name="T39" fmla="*/ 99 h 105"/>
                <a:gd name="T40" fmla="*/ 38 w 50"/>
                <a:gd name="T41" fmla="*/ 46 h 105"/>
                <a:gd name="T42" fmla="*/ 38 w 50"/>
                <a:gd name="T43" fmla="*/ 46 h 105"/>
                <a:gd name="T44" fmla="*/ 38 w 50"/>
                <a:gd name="T45" fmla="*/ 17 h 105"/>
                <a:gd name="T46" fmla="*/ 41 w 50"/>
                <a:gd name="T47" fmla="*/ 17 h 105"/>
                <a:gd name="T48" fmla="*/ 41 w 50"/>
                <a:gd name="T49" fmla="*/ 48 h 105"/>
                <a:gd name="T50" fmla="*/ 45 w 50"/>
                <a:gd name="T51" fmla="*/ 52 h 105"/>
                <a:gd name="T52" fmla="*/ 50 w 50"/>
                <a:gd name="T53" fmla="*/ 48 h 105"/>
                <a:gd name="T54" fmla="*/ 50 w 50"/>
                <a:gd name="T55" fmla="*/ 13 h 105"/>
                <a:gd name="T56" fmla="*/ 50 w 50"/>
                <a:gd name="T57" fmla="*/ 11 h 105"/>
                <a:gd name="T58" fmla="*/ 50 w 50"/>
                <a:gd name="T59" fmla="*/ 10 h 105"/>
                <a:gd name="T60" fmla="*/ 38 w 50"/>
                <a:gd name="T6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105">
                  <a:moveTo>
                    <a:pt x="38" y="1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4" y="1"/>
                    <a:pt x="0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7" y="52"/>
                    <a:pt x="8" y="50"/>
                    <a:pt x="8" y="4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5" y="105"/>
                    <a:pt x="18" y="105"/>
                  </a:cubicBezTo>
                  <a:cubicBezTo>
                    <a:pt x="21" y="105"/>
                    <a:pt x="24" y="102"/>
                    <a:pt x="24" y="9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102"/>
                    <a:pt x="29" y="105"/>
                    <a:pt x="32" y="105"/>
                  </a:cubicBezTo>
                  <a:cubicBezTo>
                    <a:pt x="35" y="105"/>
                    <a:pt x="38" y="102"/>
                    <a:pt x="38" y="99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0"/>
                    <a:pt x="43" y="52"/>
                    <a:pt x="45" y="52"/>
                  </a:cubicBezTo>
                  <a:cubicBezTo>
                    <a:pt x="48" y="52"/>
                    <a:pt x="50" y="50"/>
                    <a:pt x="50" y="4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6" y="1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  <p:sp>
          <p:nvSpPr>
            <p:cNvPr id="29" name="Oval 236"/>
            <p:cNvSpPr>
              <a:spLocks noChangeArrowheads="1"/>
            </p:cNvSpPr>
            <p:nvPr/>
          </p:nvSpPr>
          <p:spPr bwMode="auto">
            <a:xfrm>
              <a:off x="5541963" y="1409700"/>
              <a:ext cx="115887" cy="114300"/>
            </a:xfrm>
            <a:prstGeom prst="ellipse">
              <a:avLst/>
            </a:prstGeom>
            <a:grpFill/>
            <a:ln>
              <a:noFill/>
            </a:ln>
          </p:spPr>
          <p:txBody>
            <a:bodyPr lIns="80295" tIns="40147" rIns="80295" bIns="40147"/>
            <a:lstStyle/>
            <a:p>
              <a:pPr>
                <a:defRPr/>
              </a:pPr>
              <a:endParaRPr lang="zh-CN" altLang="en-US" sz="1580">
                <a:solidFill>
                  <a:prstClr val="black"/>
                </a:solidFill>
              </a:endParaRPr>
            </a:p>
          </p:txBody>
        </p:sp>
      </p:grpSp>
      <p:sp>
        <p:nvSpPr>
          <p:cNvPr id="30" name="流程图: 联系 29"/>
          <p:cNvSpPr/>
          <p:nvPr/>
        </p:nvSpPr>
        <p:spPr>
          <a:xfrm>
            <a:off x="3464415" y="3757096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1" name="流程图: 联系 30"/>
          <p:cNvSpPr/>
          <p:nvPr/>
        </p:nvSpPr>
        <p:spPr>
          <a:xfrm>
            <a:off x="2704210" y="4524354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2" name="流程图: 联系 31"/>
          <p:cNvSpPr/>
          <p:nvPr/>
        </p:nvSpPr>
        <p:spPr>
          <a:xfrm>
            <a:off x="3475917" y="5197754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3" name="流程图: 联系 32"/>
          <p:cNvSpPr/>
          <p:nvPr/>
        </p:nvSpPr>
        <p:spPr>
          <a:xfrm>
            <a:off x="4988074" y="5189235"/>
            <a:ext cx="107392" cy="122307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4" name="流程图: 联系 33"/>
          <p:cNvSpPr/>
          <p:nvPr/>
        </p:nvSpPr>
        <p:spPr>
          <a:xfrm>
            <a:off x="5734269" y="4495386"/>
            <a:ext cx="45719" cy="45719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5" name="流程图: 联系 34"/>
          <p:cNvSpPr/>
          <p:nvPr/>
        </p:nvSpPr>
        <p:spPr>
          <a:xfrm>
            <a:off x="4972374" y="3778331"/>
            <a:ext cx="128980" cy="128980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6" name="Freeform 147"/>
          <p:cNvSpPr>
            <a:spLocks noEditPoints="1"/>
          </p:cNvSpPr>
          <p:nvPr/>
        </p:nvSpPr>
        <p:spPr bwMode="auto">
          <a:xfrm>
            <a:off x="4130369" y="2260342"/>
            <a:ext cx="244475" cy="384175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5" tIns="40147" rIns="80295" bIns="40147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754030" y="1907770"/>
            <a:ext cx="538216" cy="538216"/>
            <a:chOff x="3742678" y="1889707"/>
            <a:chExt cx="538216" cy="538216"/>
          </a:xfrm>
        </p:grpSpPr>
        <p:sp>
          <p:nvSpPr>
            <p:cNvPr id="38" name="流程图: 联系 37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7A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  <p:sp>
          <p:nvSpPr>
            <p:cNvPr id="39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 sz="10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564521" y="5057625"/>
            <a:ext cx="538216" cy="538216"/>
            <a:chOff x="3742678" y="1889707"/>
            <a:chExt cx="538216" cy="538216"/>
          </a:xfrm>
        </p:grpSpPr>
        <p:sp>
          <p:nvSpPr>
            <p:cNvPr id="50" name="流程图: 联系 49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7A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  <p:sp>
          <p:nvSpPr>
            <p:cNvPr id="51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 sz="10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14216" y="3379942"/>
            <a:ext cx="538216" cy="538216"/>
            <a:chOff x="3742678" y="1889707"/>
            <a:chExt cx="538216" cy="538216"/>
          </a:xfrm>
        </p:grpSpPr>
        <p:sp>
          <p:nvSpPr>
            <p:cNvPr id="53" name="流程图: 联系 52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7A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  <p:sp>
          <p:nvSpPr>
            <p:cNvPr id="54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 sz="100">
                <a:solidFill>
                  <a:prstClr val="black"/>
                </a:solidFill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1688085" y="5841041"/>
            <a:ext cx="1383642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95" b="1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料账管理员/协调员</a:t>
            </a:r>
            <a:endParaRPr lang="zh-CN" altLang="en-US" sz="1895" b="1" dirty="0" smtClean="0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20759" y="1529478"/>
            <a:ext cx="204787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895" b="1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机器人/点焊技师</a:t>
            </a:r>
            <a:endParaRPr lang="zh-CN" altLang="en-US" sz="1895" b="1" dirty="0" smtClean="0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-909804" y="3400544"/>
            <a:ext cx="204787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895" b="1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数控技师</a:t>
            </a:r>
            <a:endParaRPr lang="zh-CN" altLang="en-US" sz="1895" b="1" dirty="0" smtClean="0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流程图: 联系 72"/>
          <p:cNvSpPr/>
          <p:nvPr/>
        </p:nvSpPr>
        <p:spPr>
          <a:xfrm>
            <a:off x="5721197" y="4456346"/>
            <a:ext cx="107392" cy="122307"/>
          </a:xfrm>
          <a:prstGeom prst="flowChartConnector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130431" y="5672940"/>
            <a:ext cx="538216" cy="538216"/>
            <a:chOff x="3742678" y="1889707"/>
            <a:chExt cx="538216" cy="538216"/>
          </a:xfrm>
        </p:grpSpPr>
        <p:sp>
          <p:nvSpPr>
            <p:cNvPr id="75" name="流程图: 联系 74"/>
            <p:cNvSpPr/>
            <p:nvPr/>
          </p:nvSpPr>
          <p:spPr>
            <a:xfrm>
              <a:off x="3742678" y="1889707"/>
              <a:ext cx="538216" cy="538216"/>
            </a:xfrm>
            <a:prstGeom prst="flowChartConnector">
              <a:avLst/>
            </a:prstGeom>
            <a:solidFill>
              <a:srgbClr val="7A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  <p:sp>
          <p:nvSpPr>
            <p:cNvPr id="76" name="Freeform 105"/>
            <p:cNvSpPr/>
            <p:nvPr/>
          </p:nvSpPr>
          <p:spPr bwMode="auto">
            <a:xfrm>
              <a:off x="3866231" y="2058066"/>
              <a:ext cx="291110" cy="214383"/>
            </a:xfrm>
            <a:custGeom>
              <a:avLst/>
              <a:gdLst>
                <a:gd name="T0" fmla="*/ 4 w 290"/>
                <a:gd name="T1" fmla="*/ 131 h 213"/>
                <a:gd name="T2" fmla="*/ 4 w 290"/>
                <a:gd name="T3" fmla="*/ 115 h 213"/>
                <a:gd name="T4" fmla="*/ 33 w 290"/>
                <a:gd name="T5" fmla="*/ 86 h 213"/>
                <a:gd name="T6" fmla="*/ 49 w 290"/>
                <a:gd name="T7" fmla="*/ 86 h 213"/>
                <a:gd name="T8" fmla="*/ 96 w 290"/>
                <a:gd name="T9" fmla="*/ 133 h 213"/>
                <a:gd name="T10" fmla="*/ 113 w 290"/>
                <a:gd name="T11" fmla="*/ 133 h 213"/>
                <a:gd name="T12" fmla="*/ 241 w 290"/>
                <a:gd name="T13" fmla="*/ 4 h 213"/>
                <a:gd name="T14" fmla="*/ 257 w 290"/>
                <a:gd name="T15" fmla="*/ 4 h 213"/>
                <a:gd name="T16" fmla="*/ 286 w 290"/>
                <a:gd name="T17" fmla="*/ 33 h 213"/>
                <a:gd name="T18" fmla="*/ 286 w 290"/>
                <a:gd name="T19" fmla="*/ 49 h 213"/>
                <a:gd name="T20" fmla="*/ 130 w 290"/>
                <a:gd name="T21" fmla="*/ 205 h 213"/>
                <a:gd name="T22" fmla="*/ 111 w 290"/>
                <a:gd name="T23" fmla="*/ 213 h 213"/>
                <a:gd name="T24" fmla="*/ 97 w 290"/>
                <a:gd name="T25" fmla="*/ 213 h 213"/>
                <a:gd name="T26" fmla="*/ 78 w 290"/>
                <a:gd name="T27" fmla="*/ 205 h 213"/>
                <a:gd name="T28" fmla="*/ 4 w 290"/>
                <a:gd name="T29" fmla="*/ 1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 sz="100">
                <a:solidFill>
                  <a:prstClr val="black"/>
                </a:solidFill>
              </a:endParaRPr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42839" y="5078017"/>
            <a:ext cx="15093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895" b="1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装配技师</a:t>
            </a:r>
            <a:endParaRPr lang="zh-CN" altLang="en-US" sz="2800" b="1" dirty="0" smtClean="0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258780" y="1038033"/>
            <a:ext cx="4647665" cy="4658503"/>
          </a:xfrm>
          <a:prstGeom prst="ellipse">
            <a:avLst/>
          </a:prstGeom>
          <a:blipFill rotWithShape="1">
            <a:blip r:embed="rId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reveal/>
      </p:transition>
    </mc:Choice>
    <mc:Fallback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26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70467" y="59243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招聘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岗位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88569" y="741606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81" name="组合 11580"/>
          <p:cNvGrpSpPr/>
          <p:nvPr/>
        </p:nvGrpSpPr>
        <p:grpSpPr>
          <a:xfrm>
            <a:off x="8873171" y="2460252"/>
            <a:ext cx="3344229" cy="4029038"/>
            <a:chOff x="4033838" y="901700"/>
            <a:chExt cx="4124325" cy="4968876"/>
          </a:xfrm>
        </p:grpSpPr>
        <p:sp>
          <p:nvSpPr>
            <p:cNvPr id="11556" name="Freeform 1335"/>
            <p:cNvSpPr/>
            <p:nvPr/>
          </p:nvSpPr>
          <p:spPr bwMode="auto">
            <a:xfrm>
              <a:off x="4033838" y="1136650"/>
              <a:ext cx="1704975" cy="1677988"/>
            </a:xfrm>
            <a:custGeom>
              <a:avLst/>
              <a:gdLst>
                <a:gd name="T0" fmla="*/ 370 w 402"/>
                <a:gd name="T1" fmla="*/ 395 h 395"/>
                <a:gd name="T2" fmla="*/ 95 w 402"/>
                <a:gd name="T3" fmla="*/ 395 h 395"/>
                <a:gd name="T4" fmla="*/ 62 w 402"/>
                <a:gd name="T5" fmla="*/ 363 h 395"/>
                <a:gd name="T6" fmla="*/ 62 w 402"/>
                <a:gd name="T7" fmla="*/ 132 h 395"/>
                <a:gd name="T8" fmla="*/ 0 w 402"/>
                <a:gd name="T9" fmla="*/ 0 h 395"/>
                <a:gd name="T10" fmla="*/ 118 w 402"/>
                <a:gd name="T11" fmla="*/ 56 h 395"/>
                <a:gd name="T12" fmla="*/ 370 w 402"/>
                <a:gd name="T13" fmla="*/ 56 h 395"/>
                <a:gd name="T14" fmla="*/ 402 w 402"/>
                <a:gd name="T15" fmla="*/ 88 h 395"/>
                <a:gd name="T16" fmla="*/ 402 w 402"/>
                <a:gd name="T17" fmla="*/ 363 h 395"/>
                <a:gd name="T18" fmla="*/ 370 w 402"/>
                <a:gd name="T19" fmla="*/ 39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395">
                  <a:moveTo>
                    <a:pt x="370" y="395"/>
                  </a:moveTo>
                  <a:cubicBezTo>
                    <a:pt x="95" y="395"/>
                    <a:pt x="95" y="395"/>
                    <a:pt x="95" y="395"/>
                  </a:cubicBezTo>
                  <a:cubicBezTo>
                    <a:pt x="77" y="395"/>
                    <a:pt x="62" y="381"/>
                    <a:pt x="62" y="363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8" y="56"/>
                    <a:pt x="118" y="56"/>
                    <a:pt x="118" y="56"/>
                  </a:cubicBezTo>
                  <a:cubicBezTo>
                    <a:pt x="370" y="56"/>
                    <a:pt x="370" y="56"/>
                    <a:pt x="370" y="56"/>
                  </a:cubicBezTo>
                  <a:cubicBezTo>
                    <a:pt x="387" y="56"/>
                    <a:pt x="402" y="70"/>
                    <a:pt x="402" y="88"/>
                  </a:cubicBezTo>
                  <a:cubicBezTo>
                    <a:pt x="402" y="363"/>
                    <a:pt x="402" y="363"/>
                    <a:pt x="402" y="363"/>
                  </a:cubicBezTo>
                  <a:cubicBezTo>
                    <a:pt x="402" y="381"/>
                    <a:pt x="387" y="395"/>
                    <a:pt x="370" y="395"/>
                  </a:cubicBezTo>
                  <a:close/>
                </a:path>
              </a:pathLst>
            </a:custGeom>
            <a:solidFill>
              <a:srgbClr val="CC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7" name="Freeform 1336"/>
            <p:cNvSpPr/>
            <p:nvPr/>
          </p:nvSpPr>
          <p:spPr bwMode="auto">
            <a:xfrm>
              <a:off x="6278563" y="4141788"/>
              <a:ext cx="1879600" cy="1728788"/>
            </a:xfrm>
            <a:custGeom>
              <a:avLst/>
              <a:gdLst>
                <a:gd name="T0" fmla="*/ 617 w 1184"/>
                <a:gd name="T1" fmla="*/ 0 h 1089"/>
                <a:gd name="T2" fmla="*/ 0 w 1184"/>
                <a:gd name="T3" fmla="*/ 313 h 1089"/>
                <a:gd name="T4" fmla="*/ 406 w 1184"/>
                <a:gd name="T5" fmla="*/ 1089 h 1089"/>
                <a:gd name="T6" fmla="*/ 1184 w 1184"/>
                <a:gd name="T7" fmla="*/ 1089 h 1089"/>
                <a:gd name="T8" fmla="*/ 617 w 1184"/>
                <a:gd name="T9" fmla="*/ 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4" h="1089">
                  <a:moveTo>
                    <a:pt x="617" y="0"/>
                  </a:moveTo>
                  <a:lnTo>
                    <a:pt x="0" y="313"/>
                  </a:lnTo>
                  <a:lnTo>
                    <a:pt x="406" y="1089"/>
                  </a:lnTo>
                  <a:lnTo>
                    <a:pt x="1184" y="1089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5E6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8" name="Freeform 1337"/>
            <p:cNvSpPr/>
            <p:nvPr/>
          </p:nvSpPr>
          <p:spPr bwMode="auto">
            <a:xfrm>
              <a:off x="6278563" y="4141788"/>
              <a:ext cx="1879600" cy="1728788"/>
            </a:xfrm>
            <a:custGeom>
              <a:avLst/>
              <a:gdLst>
                <a:gd name="T0" fmla="*/ 617 w 1184"/>
                <a:gd name="T1" fmla="*/ 0 h 1089"/>
                <a:gd name="T2" fmla="*/ 0 w 1184"/>
                <a:gd name="T3" fmla="*/ 313 h 1089"/>
                <a:gd name="T4" fmla="*/ 406 w 1184"/>
                <a:gd name="T5" fmla="*/ 1089 h 1089"/>
                <a:gd name="T6" fmla="*/ 1184 w 1184"/>
                <a:gd name="T7" fmla="*/ 1089 h 1089"/>
                <a:gd name="T8" fmla="*/ 617 w 1184"/>
                <a:gd name="T9" fmla="*/ 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4" h="1089">
                  <a:moveTo>
                    <a:pt x="617" y="0"/>
                  </a:moveTo>
                  <a:lnTo>
                    <a:pt x="0" y="313"/>
                  </a:lnTo>
                  <a:lnTo>
                    <a:pt x="406" y="1089"/>
                  </a:lnTo>
                  <a:lnTo>
                    <a:pt x="1184" y="1089"/>
                  </a:lnTo>
                  <a:lnTo>
                    <a:pt x="6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9" name="Freeform 1338"/>
            <p:cNvSpPr/>
            <p:nvPr/>
          </p:nvSpPr>
          <p:spPr bwMode="auto">
            <a:xfrm>
              <a:off x="6278563" y="4557713"/>
              <a:ext cx="160338" cy="80963"/>
            </a:xfrm>
            <a:custGeom>
              <a:avLst/>
              <a:gdLst>
                <a:gd name="T0" fmla="*/ 101 w 101"/>
                <a:gd name="T1" fmla="*/ 0 h 51"/>
                <a:gd name="T2" fmla="*/ 0 w 101"/>
                <a:gd name="T3" fmla="*/ 51 h 51"/>
                <a:gd name="T4" fmla="*/ 101 w 101"/>
                <a:gd name="T5" fmla="*/ 0 h 51"/>
                <a:gd name="T6" fmla="*/ 101 w 101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1">
                  <a:moveTo>
                    <a:pt x="101" y="0"/>
                  </a:moveTo>
                  <a:lnTo>
                    <a:pt x="0" y="51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0" name="Freeform 1339"/>
            <p:cNvSpPr/>
            <p:nvPr/>
          </p:nvSpPr>
          <p:spPr bwMode="auto">
            <a:xfrm>
              <a:off x="6278563" y="4557713"/>
              <a:ext cx="160338" cy="80963"/>
            </a:xfrm>
            <a:custGeom>
              <a:avLst/>
              <a:gdLst>
                <a:gd name="T0" fmla="*/ 101 w 101"/>
                <a:gd name="T1" fmla="*/ 0 h 51"/>
                <a:gd name="T2" fmla="*/ 0 w 101"/>
                <a:gd name="T3" fmla="*/ 51 h 51"/>
                <a:gd name="T4" fmla="*/ 101 w 101"/>
                <a:gd name="T5" fmla="*/ 0 h 51"/>
                <a:gd name="T6" fmla="*/ 101 w 101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1">
                  <a:moveTo>
                    <a:pt x="101" y="0"/>
                  </a:moveTo>
                  <a:lnTo>
                    <a:pt x="0" y="51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1" name="Freeform 1340"/>
            <p:cNvSpPr/>
            <p:nvPr/>
          </p:nvSpPr>
          <p:spPr bwMode="auto">
            <a:xfrm>
              <a:off x="6278563" y="4557713"/>
              <a:ext cx="933450" cy="1312863"/>
            </a:xfrm>
            <a:custGeom>
              <a:avLst/>
              <a:gdLst>
                <a:gd name="T0" fmla="*/ 101 w 588"/>
                <a:gd name="T1" fmla="*/ 0 h 827"/>
                <a:gd name="T2" fmla="*/ 0 w 588"/>
                <a:gd name="T3" fmla="*/ 51 h 827"/>
                <a:gd name="T4" fmla="*/ 406 w 588"/>
                <a:gd name="T5" fmla="*/ 827 h 827"/>
                <a:gd name="T6" fmla="*/ 588 w 588"/>
                <a:gd name="T7" fmla="*/ 827 h 827"/>
                <a:gd name="T8" fmla="*/ 190 w 588"/>
                <a:gd name="T9" fmla="*/ 99 h 827"/>
                <a:gd name="T10" fmla="*/ 171 w 588"/>
                <a:gd name="T11" fmla="*/ 107 h 827"/>
                <a:gd name="T12" fmla="*/ 101 w 588"/>
                <a:gd name="T13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8" h="827">
                  <a:moveTo>
                    <a:pt x="101" y="0"/>
                  </a:moveTo>
                  <a:lnTo>
                    <a:pt x="0" y="51"/>
                  </a:lnTo>
                  <a:lnTo>
                    <a:pt x="406" y="827"/>
                  </a:lnTo>
                  <a:lnTo>
                    <a:pt x="588" y="827"/>
                  </a:lnTo>
                  <a:lnTo>
                    <a:pt x="190" y="99"/>
                  </a:lnTo>
                  <a:lnTo>
                    <a:pt x="171" y="10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2" name="Freeform 1341"/>
            <p:cNvSpPr/>
            <p:nvPr/>
          </p:nvSpPr>
          <p:spPr bwMode="auto">
            <a:xfrm>
              <a:off x="6278563" y="4557713"/>
              <a:ext cx="933450" cy="1312863"/>
            </a:xfrm>
            <a:custGeom>
              <a:avLst/>
              <a:gdLst>
                <a:gd name="T0" fmla="*/ 101 w 588"/>
                <a:gd name="T1" fmla="*/ 0 h 827"/>
                <a:gd name="T2" fmla="*/ 0 w 588"/>
                <a:gd name="T3" fmla="*/ 51 h 827"/>
                <a:gd name="T4" fmla="*/ 406 w 588"/>
                <a:gd name="T5" fmla="*/ 827 h 827"/>
                <a:gd name="T6" fmla="*/ 588 w 588"/>
                <a:gd name="T7" fmla="*/ 827 h 827"/>
                <a:gd name="T8" fmla="*/ 190 w 588"/>
                <a:gd name="T9" fmla="*/ 99 h 827"/>
                <a:gd name="T10" fmla="*/ 171 w 588"/>
                <a:gd name="T11" fmla="*/ 107 h 827"/>
                <a:gd name="T12" fmla="*/ 101 w 588"/>
                <a:gd name="T13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8" h="827">
                  <a:moveTo>
                    <a:pt x="101" y="0"/>
                  </a:moveTo>
                  <a:lnTo>
                    <a:pt x="0" y="51"/>
                  </a:lnTo>
                  <a:lnTo>
                    <a:pt x="406" y="827"/>
                  </a:lnTo>
                  <a:lnTo>
                    <a:pt x="588" y="827"/>
                  </a:lnTo>
                  <a:lnTo>
                    <a:pt x="190" y="99"/>
                  </a:lnTo>
                  <a:lnTo>
                    <a:pt x="171" y="107"/>
                  </a:lnTo>
                  <a:lnTo>
                    <a:pt x="1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3" name="Freeform 1342"/>
            <p:cNvSpPr/>
            <p:nvPr/>
          </p:nvSpPr>
          <p:spPr bwMode="auto">
            <a:xfrm>
              <a:off x="4933951" y="901700"/>
              <a:ext cx="2455863" cy="3825875"/>
            </a:xfrm>
            <a:custGeom>
              <a:avLst/>
              <a:gdLst>
                <a:gd name="T0" fmla="*/ 526 w 579"/>
                <a:gd name="T1" fmla="*/ 746 h 900"/>
                <a:gd name="T2" fmla="*/ 522 w 579"/>
                <a:gd name="T3" fmla="*/ 425 h 900"/>
                <a:gd name="T4" fmla="*/ 533 w 579"/>
                <a:gd name="T5" fmla="*/ 234 h 900"/>
                <a:gd name="T6" fmla="*/ 512 w 579"/>
                <a:gd name="T7" fmla="*/ 193 h 900"/>
                <a:gd name="T8" fmla="*/ 483 w 579"/>
                <a:gd name="T9" fmla="*/ 224 h 900"/>
                <a:gd name="T10" fmla="*/ 386 w 579"/>
                <a:gd name="T11" fmla="*/ 46 h 900"/>
                <a:gd name="T12" fmla="*/ 337 w 579"/>
                <a:gd name="T13" fmla="*/ 62 h 900"/>
                <a:gd name="T14" fmla="*/ 237 w 579"/>
                <a:gd name="T15" fmla="*/ 43 h 900"/>
                <a:gd name="T16" fmla="*/ 352 w 579"/>
                <a:gd name="T17" fmla="*/ 190 h 900"/>
                <a:gd name="T18" fmla="*/ 372 w 579"/>
                <a:gd name="T19" fmla="*/ 324 h 900"/>
                <a:gd name="T20" fmla="*/ 245 w 579"/>
                <a:gd name="T21" fmla="*/ 267 h 900"/>
                <a:gd name="T22" fmla="*/ 191 w 579"/>
                <a:gd name="T23" fmla="*/ 259 h 900"/>
                <a:gd name="T24" fmla="*/ 191 w 579"/>
                <a:gd name="T25" fmla="*/ 335 h 900"/>
                <a:gd name="T26" fmla="*/ 268 w 579"/>
                <a:gd name="T27" fmla="*/ 363 h 900"/>
                <a:gd name="T28" fmla="*/ 354 w 579"/>
                <a:gd name="T29" fmla="*/ 443 h 900"/>
                <a:gd name="T30" fmla="*/ 236 w 579"/>
                <a:gd name="T31" fmla="*/ 490 h 900"/>
                <a:gd name="T32" fmla="*/ 60 w 579"/>
                <a:gd name="T33" fmla="*/ 331 h 900"/>
                <a:gd name="T34" fmla="*/ 0 w 579"/>
                <a:gd name="T35" fmla="*/ 354 h 900"/>
                <a:gd name="T36" fmla="*/ 209 w 579"/>
                <a:gd name="T37" fmla="*/ 658 h 900"/>
                <a:gd name="T38" fmla="*/ 294 w 579"/>
                <a:gd name="T39" fmla="*/ 765 h 900"/>
                <a:gd name="T40" fmla="*/ 381 w 579"/>
                <a:gd name="T41" fmla="*/ 900 h 900"/>
                <a:gd name="T42" fmla="*/ 572 w 579"/>
                <a:gd name="T43" fmla="*/ 805 h 900"/>
                <a:gd name="T44" fmla="*/ 526 w 579"/>
                <a:gd name="T45" fmla="*/ 746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9" h="900">
                  <a:moveTo>
                    <a:pt x="526" y="746"/>
                  </a:moveTo>
                  <a:cubicBezTo>
                    <a:pt x="452" y="650"/>
                    <a:pt x="522" y="425"/>
                    <a:pt x="522" y="425"/>
                  </a:cubicBezTo>
                  <a:cubicBezTo>
                    <a:pt x="579" y="331"/>
                    <a:pt x="539" y="263"/>
                    <a:pt x="533" y="234"/>
                  </a:cubicBezTo>
                  <a:cubicBezTo>
                    <a:pt x="528" y="204"/>
                    <a:pt x="512" y="193"/>
                    <a:pt x="512" y="193"/>
                  </a:cubicBezTo>
                  <a:cubicBezTo>
                    <a:pt x="467" y="194"/>
                    <a:pt x="494" y="235"/>
                    <a:pt x="483" y="224"/>
                  </a:cubicBezTo>
                  <a:cubicBezTo>
                    <a:pt x="472" y="213"/>
                    <a:pt x="412" y="80"/>
                    <a:pt x="386" y="46"/>
                  </a:cubicBezTo>
                  <a:cubicBezTo>
                    <a:pt x="360" y="12"/>
                    <a:pt x="337" y="62"/>
                    <a:pt x="337" y="62"/>
                  </a:cubicBezTo>
                  <a:cubicBezTo>
                    <a:pt x="289" y="19"/>
                    <a:pt x="235" y="0"/>
                    <a:pt x="237" y="43"/>
                  </a:cubicBezTo>
                  <a:cubicBezTo>
                    <a:pt x="240" y="86"/>
                    <a:pt x="328" y="153"/>
                    <a:pt x="352" y="190"/>
                  </a:cubicBezTo>
                  <a:cubicBezTo>
                    <a:pt x="377" y="228"/>
                    <a:pt x="372" y="324"/>
                    <a:pt x="372" y="324"/>
                  </a:cubicBezTo>
                  <a:cubicBezTo>
                    <a:pt x="328" y="285"/>
                    <a:pt x="263" y="269"/>
                    <a:pt x="245" y="267"/>
                  </a:cubicBezTo>
                  <a:cubicBezTo>
                    <a:pt x="239" y="267"/>
                    <a:pt x="217" y="263"/>
                    <a:pt x="191" y="259"/>
                  </a:cubicBezTo>
                  <a:cubicBezTo>
                    <a:pt x="191" y="335"/>
                    <a:pt x="191" y="335"/>
                    <a:pt x="191" y="335"/>
                  </a:cubicBezTo>
                  <a:cubicBezTo>
                    <a:pt x="220" y="344"/>
                    <a:pt x="249" y="353"/>
                    <a:pt x="268" y="363"/>
                  </a:cubicBezTo>
                  <a:cubicBezTo>
                    <a:pt x="318" y="389"/>
                    <a:pt x="356" y="416"/>
                    <a:pt x="354" y="443"/>
                  </a:cubicBezTo>
                  <a:cubicBezTo>
                    <a:pt x="351" y="470"/>
                    <a:pt x="279" y="485"/>
                    <a:pt x="236" y="490"/>
                  </a:cubicBezTo>
                  <a:cubicBezTo>
                    <a:pt x="193" y="496"/>
                    <a:pt x="116" y="359"/>
                    <a:pt x="60" y="331"/>
                  </a:cubicBezTo>
                  <a:cubicBezTo>
                    <a:pt x="5" y="302"/>
                    <a:pt x="0" y="354"/>
                    <a:pt x="0" y="354"/>
                  </a:cubicBezTo>
                  <a:cubicBezTo>
                    <a:pt x="0" y="354"/>
                    <a:pt x="173" y="602"/>
                    <a:pt x="209" y="658"/>
                  </a:cubicBezTo>
                  <a:cubicBezTo>
                    <a:pt x="245" y="713"/>
                    <a:pt x="294" y="765"/>
                    <a:pt x="294" y="765"/>
                  </a:cubicBezTo>
                  <a:cubicBezTo>
                    <a:pt x="381" y="900"/>
                    <a:pt x="381" y="900"/>
                    <a:pt x="381" y="900"/>
                  </a:cubicBezTo>
                  <a:cubicBezTo>
                    <a:pt x="572" y="805"/>
                    <a:pt x="572" y="805"/>
                    <a:pt x="572" y="805"/>
                  </a:cubicBezTo>
                  <a:cubicBezTo>
                    <a:pt x="526" y="746"/>
                    <a:pt x="526" y="746"/>
                    <a:pt x="526" y="746"/>
                  </a:cubicBezTo>
                </a:path>
              </a:pathLst>
            </a:custGeom>
            <a:solidFill>
              <a:srgbClr val="FFB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4" name="Freeform 1343"/>
            <p:cNvSpPr>
              <a:spLocks noEditPoints="1"/>
            </p:cNvSpPr>
            <p:nvPr/>
          </p:nvSpPr>
          <p:spPr bwMode="auto">
            <a:xfrm>
              <a:off x="6367463" y="1081088"/>
              <a:ext cx="436563" cy="628650"/>
            </a:xfrm>
            <a:custGeom>
              <a:avLst/>
              <a:gdLst>
                <a:gd name="T0" fmla="*/ 90 w 103"/>
                <a:gd name="T1" fmla="*/ 123 h 148"/>
                <a:gd name="T2" fmla="*/ 103 w 103"/>
                <a:gd name="T3" fmla="*/ 148 h 148"/>
                <a:gd name="T4" fmla="*/ 90 w 103"/>
                <a:gd name="T5" fmla="*/ 123 h 148"/>
                <a:gd name="T6" fmla="*/ 13 w 103"/>
                <a:gd name="T7" fmla="*/ 0 h 148"/>
                <a:gd name="T8" fmla="*/ 0 w 103"/>
                <a:gd name="T9" fmla="*/ 18 h 148"/>
                <a:gd name="T10" fmla="*/ 90 w 103"/>
                <a:gd name="T11" fmla="*/ 123 h 148"/>
                <a:gd name="T12" fmla="*/ 13 w 103"/>
                <a:gd name="T1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48">
                  <a:moveTo>
                    <a:pt x="90" y="123"/>
                  </a:moveTo>
                  <a:cubicBezTo>
                    <a:pt x="99" y="138"/>
                    <a:pt x="103" y="148"/>
                    <a:pt x="103" y="148"/>
                  </a:cubicBezTo>
                  <a:cubicBezTo>
                    <a:pt x="101" y="141"/>
                    <a:pt x="96" y="132"/>
                    <a:pt x="90" y="123"/>
                  </a:cubicBezTo>
                  <a:moveTo>
                    <a:pt x="13" y="0"/>
                  </a:moveTo>
                  <a:cubicBezTo>
                    <a:pt x="7" y="6"/>
                    <a:pt x="2" y="15"/>
                    <a:pt x="0" y="18"/>
                  </a:cubicBezTo>
                  <a:cubicBezTo>
                    <a:pt x="19" y="37"/>
                    <a:pt x="66" y="86"/>
                    <a:pt x="90" y="123"/>
                  </a:cubicBezTo>
                  <a:cubicBezTo>
                    <a:pt x="75" y="93"/>
                    <a:pt x="46" y="44"/>
                    <a:pt x="13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5" name="Freeform 1344"/>
            <p:cNvSpPr/>
            <p:nvPr/>
          </p:nvSpPr>
          <p:spPr bwMode="auto">
            <a:xfrm>
              <a:off x="6511926" y="2178050"/>
              <a:ext cx="4763" cy="96838"/>
            </a:xfrm>
            <a:custGeom>
              <a:avLst/>
              <a:gdLst>
                <a:gd name="T0" fmla="*/ 1 w 1"/>
                <a:gd name="T1" fmla="*/ 0 h 23"/>
                <a:gd name="T2" fmla="*/ 0 w 1"/>
                <a:gd name="T3" fmla="*/ 23 h 23"/>
                <a:gd name="T4" fmla="*/ 0 w 1"/>
                <a:gd name="T5" fmla="*/ 23 h 23"/>
                <a:gd name="T6" fmla="*/ 1 w 1"/>
                <a:gd name="T7" fmla="*/ 0 h 23"/>
                <a:gd name="T8" fmla="*/ 1 w 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12"/>
                    <a:pt x="1" y="20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0"/>
                    <a:pt x="1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6" name="Freeform 1345"/>
            <p:cNvSpPr/>
            <p:nvPr/>
          </p:nvSpPr>
          <p:spPr bwMode="auto">
            <a:xfrm>
              <a:off x="6511926" y="2178050"/>
              <a:ext cx="403225" cy="471488"/>
            </a:xfrm>
            <a:custGeom>
              <a:avLst/>
              <a:gdLst>
                <a:gd name="T0" fmla="*/ 1 w 95"/>
                <a:gd name="T1" fmla="*/ 0 h 111"/>
                <a:gd name="T2" fmla="*/ 0 w 95"/>
                <a:gd name="T3" fmla="*/ 23 h 111"/>
                <a:gd name="T4" fmla="*/ 95 w 95"/>
                <a:gd name="T5" fmla="*/ 111 h 111"/>
                <a:gd name="T6" fmla="*/ 1 w 95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11">
                  <a:moveTo>
                    <a:pt x="1" y="0"/>
                  </a:moveTo>
                  <a:cubicBezTo>
                    <a:pt x="1" y="12"/>
                    <a:pt x="1" y="20"/>
                    <a:pt x="0" y="23"/>
                  </a:cubicBezTo>
                  <a:cubicBezTo>
                    <a:pt x="52" y="63"/>
                    <a:pt x="95" y="111"/>
                    <a:pt x="95" y="111"/>
                  </a:cubicBezTo>
                  <a:cubicBezTo>
                    <a:pt x="65" y="19"/>
                    <a:pt x="25" y="1"/>
                    <a:pt x="1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7" name="Freeform 1346"/>
            <p:cNvSpPr>
              <a:spLocks noEditPoints="1"/>
            </p:cNvSpPr>
            <p:nvPr/>
          </p:nvSpPr>
          <p:spPr bwMode="auto">
            <a:xfrm>
              <a:off x="6121401" y="2470150"/>
              <a:ext cx="314325" cy="1684338"/>
            </a:xfrm>
            <a:custGeom>
              <a:avLst/>
              <a:gdLst>
                <a:gd name="T0" fmla="*/ 14 w 74"/>
                <a:gd name="T1" fmla="*/ 396 h 396"/>
                <a:gd name="T2" fmla="*/ 14 w 74"/>
                <a:gd name="T3" fmla="*/ 396 h 396"/>
                <a:gd name="T4" fmla="*/ 14 w 74"/>
                <a:gd name="T5" fmla="*/ 396 h 396"/>
                <a:gd name="T6" fmla="*/ 14 w 74"/>
                <a:gd name="T7" fmla="*/ 396 h 396"/>
                <a:gd name="T8" fmla="*/ 14 w 74"/>
                <a:gd name="T9" fmla="*/ 395 h 396"/>
                <a:gd name="T10" fmla="*/ 14 w 74"/>
                <a:gd name="T11" fmla="*/ 395 h 396"/>
                <a:gd name="T12" fmla="*/ 14 w 74"/>
                <a:gd name="T13" fmla="*/ 395 h 396"/>
                <a:gd name="T14" fmla="*/ 3 w 74"/>
                <a:gd name="T15" fmla="*/ 384 h 396"/>
                <a:gd name="T16" fmla="*/ 3 w 74"/>
                <a:gd name="T17" fmla="*/ 384 h 396"/>
                <a:gd name="T18" fmla="*/ 3 w 74"/>
                <a:gd name="T19" fmla="*/ 384 h 396"/>
                <a:gd name="T20" fmla="*/ 72 w 74"/>
                <a:gd name="T21" fmla="*/ 80 h 396"/>
                <a:gd name="T22" fmla="*/ 66 w 74"/>
                <a:gd name="T23" fmla="*/ 87 h 396"/>
                <a:gd name="T24" fmla="*/ 74 w 74"/>
                <a:gd name="T25" fmla="*/ 74 h 396"/>
                <a:gd name="T26" fmla="*/ 74 w 74"/>
                <a:gd name="T27" fmla="*/ 74 h 396"/>
                <a:gd name="T28" fmla="*/ 74 w 74"/>
                <a:gd name="T29" fmla="*/ 74 h 396"/>
                <a:gd name="T30" fmla="*/ 74 w 74"/>
                <a:gd name="T31" fmla="*/ 73 h 396"/>
                <a:gd name="T32" fmla="*/ 74 w 74"/>
                <a:gd name="T33" fmla="*/ 73 h 396"/>
                <a:gd name="T34" fmla="*/ 74 w 74"/>
                <a:gd name="T35" fmla="*/ 73 h 396"/>
                <a:gd name="T36" fmla="*/ 74 w 74"/>
                <a:gd name="T37" fmla="*/ 73 h 396"/>
                <a:gd name="T38" fmla="*/ 74 w 74"/>
                <a:gd name="T39" fmla="*/ 73 h 396"/>
                <a:gd name="T40" fmla="*/ 74 w 74"/>
                <a:gd name="T41" fmla="*/ 73 h 396"/>
                <a:gd name="T42" fmla="*/ 74 w 74"/>
                <a:gd name="T43" fmla="*/ 73 h 396"/>
                <a:gd name="T44" fmla="*/ 74 w 74"/>
                <a:gd name="T45" fmla="*/ 73 h 396"/>
                <a:gd name="T46" fmla="*/ 74 w 74"/>
                <a:gd name="T47" fmla="*/ 73 h 396"/>
                <a:gd name="T48" fmla="*/ 74 w 74"/>
                <a:gd name="T49" fmla="*/ 73 h 396"/>
                <a:gd name="T50" fmla="*/ 74 w 74"/>
                <a:gd name="T51" fmla="*/ 73 h 396"/>
                <a:gd name="T52" fmla="*/ 74 w 74"/>
                <a:gd name="T53" fmla="*/ 72 h 396"/>
                <a:gd name="T54" fmla="*/ 74 w 74"/>
                <a:gd name="T55" fmla="*/ 72 h 396"/>
                <a:gd name="T56" fmla="*/ 74 w 74"/>
                <a:gd name="T57" fmla="*/ 72 h 396"/>
                <a:gd name="T58" fmla="*/ 74 w 74"/>
                <a:gd name="T59" fmla="*/ 72 h 396"/>
                <a:gd name="T60" fmla="*/ 74 w 74"/>
                <a:gd name="T61" fmla="*/ 72 h 396"/>
                <a:gd name="T62" fmla="*/ 74 w 74"/>
                <a:gd name="T63" fmla="*/ 72 h 396"/>
                <a:gd name="T64" fmla="*/ 74 w 74"/>
                <a:gd name="T65" fmla="*/ 72 h 396"/>
                <a:gd name="T66" fmla="*/ 74 w 74"/>
                <a:gd name="T67" fmla="*/ 71 h 396"/>
                <a:gd name="T68" fmla="*/ 74 w 74"/>
                <a:gd name="T69" fmla="*/ 71 h 396"/>
                <a:gd name="T70" fmla="*/ 0 w 74"/>
                <a:gd name="T71" fmla="*/ 0 h 396"/>
                <a:gd name="T72" fmla="*/ 74 w 74"/>
                <a:gd name="T73" fmla="*/ 7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" h="396">
                  <a:moveTo>
                    <a:pt x="14" y="396"/>
                  </a:moveTo>
                  <a:cubicBezTo>
                    <a:pt x="14" y="396"/>
                    <a:pt x="14" y="396"/>
                    <a:pt x="14" y="396"/>
                  </a:cubicBezTo>
                  <a:cubicBezTo>
                    <a:pt x="14" y="396"/>
                    <a:pt x="14" y="396"/>
                    <a:pt x="14" y="396"/>
                  </a:cubicBezTo>
                  <a:moveTo>
                    <a:pt x="14" y="396"/>
                  </a:moveTo>
                  <a:cubicBezTo>
                    <a:pt x="14" y="396"/>
                    <a:pt x="14" y="396"/>
                    <a:pt x="14" y="396"/>
                  </a:cubicBezTo>
                  <a:cubicBezTo>
                    <a:pt x="14" y="396"/>
                    <a:pt x="14" y="396"/>
                    <a:pt x="14" y="396"/>
                  </a:cubicBezTo>
                  <a:moveTo>
                    <a:pt x="14" y="395"/>
                  </a:moveTo>
                  <a:cubicBezTo>
                    <a:pt x="14" y="396"/>
                    <a:pt x="14" y="396"/>
                    <a:pt x="14" y="396"/>
                  </a:cubicBezTo>
                  <a:cubicBezTo>
                    <a:pt x="14" y="396"/>
                    <a:pt x="14" y="396"/>
                    <a:pt x="14" y="395"/>
                  </a:cubicBezTo>
                  <a:moveTo>
                    <a:pt x="14" y="395"/>
                  </a:moveTo>
                  <a:cubicBezTo>
                    <a:pt x="14" y="395"/>
                    <a:pt x="14" y="395"/>
                    <a:pt x="14" y="395"/>
                  </a:cubicBezTo>
                  <a:cubicBezTo>
                    <a:pt x="14" y="395"/>
                    <a:pt x="14" y="395"/>
                    <a:pt x="14" y="395"/>
                  </a:cubicBezTo>
                  <a:moveTo>
                    <a:pt x="14" y="395"/>
                  </a:moveTo>
                  <a:cubicBezTo>
                    <a:pt x="14" y="395"/>
                    <a:pt x="14" y="395"/>
                    <a:pt x="14" y="395"/>
                  </a:cubicBezTo>
                  <a:cubicBezTo>
                    <a:pt x="14" y="395"/>
                    <a:pt x="14" y="395"/>
                    <a:pt x="14" y="395"/>
                  </a:cubicBezTo>
                  <a:moveTo>
                    <a:pt x="3" y="384"/>
                  </a:moveTo>
                  <a:cubicBezTo>
                    <a:pt x="9" y="391"/>
                    <a:pt x="13" y="395"/>
                    <a:pt x="14" y="395"/>
                  </a:cubicBezTo>
                  <a:cubicBezTo>
                    <a:pt x="13" y="395"/>
                    <a:pt x="9" y="391"/>
                    <a:pt x="3" y="384"/>
                  </a:cubicBezTo>
                  <a:moveTo>
                    <a:pt x="3" y="383"/>
                  </a:moveTo>
                  <a:cubicBezTo>
                    <a:pt x="3" y="383"/>
                    <a:pt x="3" y="383"/>
                    <a:pt x="3" y="384"/>
                  </a:cubicBezTo>
                  <a:cubicBezTo>
                    <a:pt x="3" y="383"/>
                    <a:pt x="3" y="383"/>
                    <a:pt x="3" y="383"/>
                  </a:cubicBezTo>
                  <a:moveTo>
                    <a:pt x="72" y="80"/>
                  </a:moveTo>
                  <a:cubicBezTo>
                    <a:pt x="71" y="82"/>
                    <a:pt x="69" y="85"/>
                    <a:pt x="66" y="87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69" y="85"/>
                    <a:pt x="71" y="82"/>
                    <a:pt x="72" y="80"/>
                  </a:cubicBezTo>
                  <a:moveTo>
                    <a:pt x="74" y="74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moveTo>
                    <a:pt x="74" y="74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moveTo>
                    <a:pt x="74" y="73"/>
                  </a:moveTo>
                  <a:cubicBezTo>
                    <a:pt x="74" y="73"/>
                    <a:pt x="74" y="74"/>
                    <a:pt x="74" y="74"/>
                  </a:cubicBezTo>
                  <a:cubicBezTo>
                    <a:pt x="74" y="74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1"/>
                  </a:moveTo>
                  <a:cubicBezTo>
                    <a:pt x="74" y="71"/>
                    <a:pt x="74" y="71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moveTo>
                    <a:pt x="74" y="71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2" y="23"/>
                    <a:pt x="74" y="47"/>
                    <a:pt x="74" y="71"/>
                  </a:cubicBezTo>
                  <a:cubicBezTo>
                    <a:pt x="74" y="47"/>
                    <a:pt x="42" y="23"/>
                    <a:pt x="0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8" name="Freeform 1347"/>
            <p:cNvSpPr/>
            <p:nvPr/>
          </p:nvSpPr>
          <p:spPr bwMode="auto">
            <a:xfrm>
              <a:off x="5930901" y="3856038"/>
              <a:ext cx="827088" cy="871538"/>
            </a:xfrm>
            <a:custGeom>
              <a:avLst/>
              <a:gdLst>
                <a:gd name="T0" fmla="*/ 0 w 195"/>
                <a:gd name="T1" fmla="*/ 0 h 205"/>
                <a:gd name="T2" fmla="*/ 48 w 195"/>
                <a:gd name="T3" fmla="*/ 57 h 205"/>
                <a:gd name="T4" fmla="*/ 48 w 195"/>
                <a:gd name="T5" fmla="*/ 58 h 205"/>
                <a:gd name="T6" fmla="*/ 48 w 195"/>
                <a:gd name="T7" fmla="*/ 58 h 205"/>
                <a:gd name="T8" fmla="*/ 59 w 195"/>
                <a:gd name="T9" fmla="*/ 69 h 205"/>
                <a:gd name="T10" fmla="*/ 59 w 195"/>
                <a:gd name="T11" fmla="*/ 69 h 205"/>
                <a:gd name="T12" fmla="*/ 59 w 195"/>
                <a:gd name="T13" fmla="*/ 69 h 205"/>
                <a:gd name="T14" fmla="*/ 59 w 195"/>
                <a:gd name="T15" fmla="*/ 69 h 205"/>
                <a:gd name="T16" fmla="*/ 59 w 195"/>
                <a:gd name="T17" fmla="*/ 69 h 205"/>
                <a:gd name="T18" fmla="*/ 59 w 195"/>
                <a:gd name="T19" fmla="*/ 69 h 205"/>
                <a:gd name="T20" fmla="*/ 59 w 195"/>
                <a:gd name="T21" fmla="*/ 70 h 205"/>
                <a:gd name="T22" fmla="*/ 59 w 195"/>
                <a:gd name="T23" fmla="*/ 70 h 205"/>
                <a:gd name="T24" fmla="*/ 59 w 195"/>
                <a:gd name="T25" fmla="*/ 70 h 205"/>
                <a:gd name="T26" fmla="*/ 59 w 195"/>
                <a:gd name="T27" fmla="*/ 70 h 205"/>
                <a:gd name="T28" fmla="*/ 59 w 195"/>
                <a:gd name="T29" fmla="*/ 70 h 205"/>
                <a:gd name="T30" fmla="*/ 59 w 195"/>
                <a:gd name="T31" fmla="*/ 70 h 205"/>
                <a:gd name="T32" fmla="*/ 146 w 195"/>
                <a:gd name="T33" fmla="*/ 205 h 205"/>
                <a:gd name="T34" fmla="*/ 195 w 195"/>
                <a:gd name="T35" fmla="*/ 181 h 205"/>
                <a:gd name="T36" fmla="*/ 0 w 195"/>
                <a:gd name="T3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205">
                  <a:moveTo>
                    <a:pt x="0" y="0"/>
                  </a:moveTo>
                  <a:cubicBezTo>
                    <a:pt x="19" y="24"/>
                    <a:pt x="37" y="45"/>
                    <a:pt x="48" y="57"/>
                  </a:cubicBezTo>
                  <a:cubicBezTo>
                    <a:pt x="48" y="57"/>
                    <a:pt x="48" y="57"/>
                    <a:pt x="48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4" y="65"/>
                    <a:pt x="58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95" y="181"/>
                    <a:pt x="195" y="181"/>
                    <a:pt x="195" y="181"/>
                  </a:cubicBezTo>
                  <a:cubicBezTo>
                    <a:pt x="156" y="118"/>
                    <a:pt x="86" y="25"/>
                    <a:pt x="0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9" name="Freeform 1348"/>
            <p:cNvSpPr/>
            <p:nvPr/>
          </p:nvSpPr>
          <p:spPr bwMode="auto">
            <a:xfrm>
              <a:off x="4933951" y="2330450"/>
              <a:ext cx="246063" cy="296863"/>
            </a:xfrm>
            <a:custGeom>
              <a:avLst/>
              <a:gdLst>
                <a:gd name="T0" fmla="*/ 36 w 58"/>
                <a:gd name="T1" fmla="*/ 70 h 70"/>
                <a:gd name="T2" fmla="*/ 0 w 58"/>
                <a:gd name="T3" fmla="*/ 18 h 70"/>
                <a:gd name="T4" fmla="*/ 6 w 58"/>
                <a:gd name="T5" fmla="*/ 0 h 70"/>
                <a:gd name="T6" fmla="*/ 57 w 58"/>
                <a:gd name="T7" fmla="*/ 51 h 70"/>
                <a:gd name="T8" fmla="*/ 36 w 58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0">
                  <a:moveTo>
                    <a:pt x="36" y="70"/>
                  </a:moveTo>
                  <a:cubicBezTo>
                    <a:pt x="14" y="39"/>
                    <a:pt x="0" y="18"/>
                    <a:pt x="0" y="18"/>
                  </a:cubicBezTo>
                  <a:cubicBezTo>
                    <a:pt x="0" y="18"/>
                    <a:pt x="1" y="9"/>
                    <a:pt x="6" y="0"/>
                  </a:cubicBezTo>
                  <a:cubicBezTo>
                    <a:pt x="44" y="15"/>
                    <a:pt x="55" y="45"/>
                    <a:pt x="57" y="51"/>
                  </a:cubicBezTo>
                  <a:cubicBezTo>
                    <a:pt x="58" y="56"/>
                    <a:pt x="44" y="64"/>
                    <a:pt x="36" y="70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0" name="Freeform 1349"/>
            <p:cNvSpPr/>
            <p:nvPr/>
          </p:nvSpPr>
          <p:spPr bwMode="auto">
            <a:xfrm>
              <a:off x="5959476" y="944563"/>
              <a:ext cx="349250" cy="260350"/>
            </a:xfrm>
            <a:custGeom>
              <a:avLst/>
              <a:gdLst>
                <a:gd name="T0" fmla="*/ 82 w 82"/>
                <a:gd name="T1" fmla="*/ 41 h 61"/>
                <a:gd name="T2" fmla="*/ 46 w 82"/>
                <a:gd name="T3" fmla="*/ 51 h 61"/>
                <a:gd name="T4" fmla="*/ 0 w 82"/>
                <a:gd name="T5" fmla="*/ 14 h 61"/>
                <a:gd name="T6" fmla="*/ 82 w 82"/>
                <a:gd name="T7" fmla="*/ 4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61">
                  <a:moveTo>
                    <a:pt x="82" y="41"/>
                  </a:moveTo>
                  <a:cubicBezTo>
                    <a:pt x="77" y="49"/>
                    <a:pt x="65" y="61"/>
                    <a:pt x="46" y="51"/>
                  </a:cubicBezTo>
                  <a:cubicBezTo>
                    <a:pt x="25" y="40"/>
                    <a:pt x="1" y="28"/>
                    <a:pt x="0" y="14"/>
                  </a:cubicBezTo>
                  <a:cubicBezTo>
                    <a:pt x="13" y="0"/>
                    <a:pt x="48" y="14"/>
                    <a:pt x="82" y="4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1" name="Freeform 1350"/>
            <p:cNvSpPr/>
            <p:nvPr/>
          </p:nvSpPr>
          <p:spPr bwMode="auto">
            <a:xfrm>
              <a:off x="6996113" y="1854200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2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2" name="Freeform 1351"/>
            <p:cNvSpPr>
              <a:spLocks noEditPoints="1"/>
            </p:cNvSpPr>
            <p:nvPr/>
          </p:nvSpPr>
          <p:spPr bwMode="auto">
            <a:xfrm>
              <a:off x="6973888" y="1744663"/>
              <a:ext cx="217488" cy="777875"/>
            </a:xfrm>
            <a:custGeom>
              <a:avLst/>
              <a:gdLst>
                <a:gd name="T0" fmla="*/ 28 w 51"/>
                <a:gd name="T1" fmla="*/ 183 h 183"/>
                <a:gd name="T2" fmla="*/ 28 w 51"/>
                <a:gd name="T3" fmla="*/ 183 h 183"/>
                <a:gd name="T4" fmla="*/ 28 w 51"/>
                <a:gd name="T5" fmla="*/ 183 h 183"/>
                <a:gd name="T6" fmla="*/ 28 w 51"/>
                <a:gd name="T7" fmla="*/ 183 h 183"/>
                <a:gd name="T8" fmla="*/ 28 w 51"/>
                <a:gd name="T9" fmla="*/ 183 h 183"/>
                <a:gd name="T10" fmla="*/ 28 w 51"/>
                <a:gd name="T11" fmla="*/ 183 h 183"/>
                <a:gd name="T12" fmla="*/ 29 w 51"/>
                <a:gd name="T13" fmla="*/ 180 h 183"/>
                <a:gd name="T14" fmla="*/ 28 w 51"/>
                <a:gd name="T15" fmla="*/ 183 h 183"/>
                <a:gd name="T16" fmla="*/ 29 w 51"/>
                <a:gd name="T17" fmla="*/ 180 h 183"/>
                <a:gd name="T18" fmla="*/ 29 w 51"/>
                <a:gd name="T19" fmla="*/ 179 h 183"/>
                <a:gd name="T20" fmla="*/ 29 w 51"/>
                <a:gd name="T21" fmla="*/ 179 h 183"/>
                <a:gd name="T22" fmla="*/ 29 w 51"/>
                <a:gd name="T23" fmla="*/ 179 h 183"/>
                <a:gd name="T24" fmla="*/ 29 w 51"/>
                <a:gd name="T25" fmla="*/ 179 h 183"/>
                <a:gd name="T26" fmla="*/ 29 w 51"/>
                <a:gd name="T27" fmla="*/ 179 h 183"/>
                <a:gd name="T28" fmla="*/ 29 w 51"/>
                <a:gd name="T29" fmla="*/ 179 h 183"/>
                <a:gd name="T30" fmla="*/ 12 w 51"/>
                <a:gd name="T31" fmla="*/ 0 h 183"/>
                <a:gd name="T32" fmla="*/ 5 w 51"/>
                <a:gd name="T33" fmla="*/ 26 h 183"/>
                <a:gd name="T34" fmla="*/ 5 w 51"/>
                <a:gd name="T35" fmla="*/ 28 h 183"/>
                <a:gd name="T36" fmla="*/ 5 w 51"/>
                <a:gd name="T37" fmla="*/ 28 h 183"/>
                <a:gd name="T38" fmla="*/ 29 w 51"/>
                <a:gd name="T39" fmla="*/ 179 h 183"/>
                <a:gd name="T40" fmla="*/ 12 w 51"/>
                <a:gd name="T4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183">
                  <a:moveTo>
                    <a:pt x="28" y="183"/>
                  </a:moveTo>
                  <a:cubicBezTo>
                    <a:pt x="28" y="183"/>
                    <a:pt x="28" y="183"/>
                    <a:pt x="28" y="183"/>
                  </a:cubicBezTo>
                  <a:cubicBezTo>
                    <a:pt x="28" y="183"/>
                    <a:pt x="28" y="183"/>
                    <a:pt x="28" y="183"/>
                  </a:cubicBezTo>
                  <a:moveTo>
                    <a:pt x="28" y="183"/>
                  </a:moveTo>
                  <a:cubicBezTo>
                    <a:pt x="28" y="183"/>
                    <a:pt x="28" y="183"/>
                    <a:pt x="28" y="183"/>
                  </a:cubicBezTo>
                  <a:cubicBezTo>
                    <a:pt x="28" y="183"/>
                    <a:pt x="28" y="183"/>
                    <a:pt x="28" y="183"/>
                  </a:cubicBezTo>
                  <a:moveTo>
                    <a:pt x="29" y="180"/>
                  </a:moveTo>
                  <a:cubicBezTo>
                    <a:pt x="28" y="182"/>
                    <a:pt x="28" y="183"/>
                    <a:pt x="28" y="183"/>
                  </a:cubicBezTo>
                  <a:cubicBezTo>
                    <a:pt x="28" y="182"/>
                    <a:pt x="28" y="181"/>
                    <a:pt x="29" y="180"/>
                  </a:cubicBezTo>
                  <a:moveTo>
                    <a:pt x="29" y="179"/>
                  </a:move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moveTo>
                    <a:pt x="29" y="179"/>
                  </a:move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moveTo>
                    <a:pt x="12" y="0"/>
                  </a:moveTo>
                  <a:cubicBezTo>
                    <a:pt x="0" y="7"/>
                    <a:pt x="4" y="22"/>
                    <a:pt x="5" y="26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16" y="55"/>
                    <a:pt x="43" y="127"/>
                    <a:pt x="29" y="179"/>
                  </a:cubicBezTo>
                  <a:cubicBezTo>
                    <a:pt x="34" y="162"/>
                    <a:pt x="51" y="85"/>
                    <a:pt x="12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3" name="Freeform 1352"/>
            <p:cNvSpPr>
              <a:spLocks noEditPoints="1"/>
            </p:cNvSpPr>
            <p:nvPr/>
          </p:nvSpPr>
          <p:spPr bwMode="auto">
            <a:xfrm>
              <a:off x="6027738" y="2436813"/>
              <a:ext cx="407988" cy="534988"/>
            </a:xfrm>
            <a:custGeom>
              <a:avLst/>
              <a:gdLst>
                <a:gd name="T0" fmla="*/ 36 w 96"/>
                <a:gd name="T1" fmla="*/ 118 h 126"/>
                <a:gd name="T2" fmla="*/ 0 w 96"/>
                <a:gd name="T3" fmla="*/ 126 h 126"/>
                <a:gd name="T4" fmla="*/ 0 w 96"/>
                <a:gd name="T5" fmla="*/ 126 h 126"/>
                <a:gd name="T6" fmla="*/ 36 w 96"/>
                <a:gd name="T7" fmla="*/ 118 h 126"/>
                <a:gd name="T8" fmla="*/ 36 w 96"/>
                <a:gd name="T9" fmla="*/ 118 h 126"/>
                <a:gd name="T10" fmla="*/ 36 w 96"/>
                <a:gd name="T11" fmla="*/ 118 h 126"/>
                <a:gd name="T12" fmla="*/ 36 w 96"/>
                <a:gd name="T13" fmla="*/ 118 h 126"/>
                <a:gd name="T14" fmla="*/ 84 w 96"/>
                <a:gd name="T15" fmla="*/ 99 h 126"/>
                <a:gd name="T16" fmla="*/ 84 w 96"/>
                <a:gd name="T17" fmla="*/ 99 h 126"/>
                <a:gd name="T18" fmla="*/ 84 w 96"/>
                <a:gd name="T19" fmla="*/ 99 h 126"/>
                <a:gd name="T20" fmla="*/ 84 w 96"/>
                <a:gd name="T21" fmla="*/ 99 h 126"/>
                <a:gd name="T22" fmla="*/ 84 w 96"/>
                <a:gd name="T23" fmla="*/ 99 h 126"/>
                <a:gd name="T24" fmla="*/ 84 w 96"/>
                <a:gd name="T25" fmla="*/ 99 h 126"/>
                <a:gd name="T26" fmla="*/ 84 w 96"/>
                <a:gd name="T27" fmla="*/ 98 h 126"/>
                <a:gd name="T28" fmla="*/ 84 w 96"/>
                <a:gd name="T29" fmla="*/ 98 h 126"/>
                <a:gd name="T30" fmla="*/ 84 w 96"/>
                <a:gd name="T31" fmla="*/ 98 h 126"/>
                <a:gd name="T32" fmla="*/ 85 w 96"/>
                <a:gd name="T33" fmla="*/ 98 h 126"/>
                <a:gd name="T34" fmla="*/ 84 w 96"/>
                <a:gd name="T35" fmla="*/ 98 h 126"/>
                <a:gd name="T36" fmla="*/ 85 w 96"/>
                <a:gd name="T37" fmla="*/ 98 h 126"/>
                <a:gd name="T38" fmla="*/ 88 w 96"/>
                <a:gd name="T39" fmla="*/ 95 h 126"/>
                <a:gd name="T40" fmla="*/ 88 w 96"/>
                <a:gd name="T41" fmla="*/ 95 h 126"/>
                <a:gd name="T42" fmla="*/ 85 w 96"/>
                <a:gd name="T43" fmla="*/ 98 h 126"/>
                <a:gd name="T44" fmla="*/ 88 w 96"/>
                <a:gd name="T45" fmla="*/ 95 h 126"/>
                <a:gd name="T46" fmla="*/ 96 w 96"/>
                <a:gd name="T47" fmla="*/ 82 h 126"/>
                <a:gd name="T48" fmla="*/ 96 w 96"/>
                <a:gd name="T49" fmla="*/ 82 h 126"/>
                <a:gd name="T50" fmla="*/ 94 w 96"/>
                <a:gd name="T51" fmla="*/ 88 h 126"/>
                <a:gd name="T52" fmla="*/ 94 w 96"/>
                <a:gd name="T53" fmla="*/ 86 h 126"/>
                <a:gd name="T54" fmla="*/ 94 w 96"/>
                <a:gd name="T55" fmla="*/ 86 h 126"/>
                <a:gd name="T56" fmla="*/ 94 w 96"/>
                <a:gd name="T57" fmla="*/ 86 h 126"/>
                <a:gd name="T58" fmla="*/ 96 w 96"/>
                <a:gd name="T59" fmla="*/ 82 h 126"/>
                <a:gd name="T60" fmla="*/ 96 w 96"/>
                <a:gd name="T61" fmla="*/ 82 h 126"/>
                <a:gd name="T62" fmla="*/ 96 w 96"/>
                <a:gd name="T63" fmla="*/ 82 h 126"/>
                <a:gd name="T64" fmla="*/ 96 w 96"/>
                <a:gd name="T65" fmla="*/ 82 h 126"/>
                <a:gd name="T66" fmla="*/ 96 w 96"/>
                <a:gd name="T67" fmla="*/ 82 h 126"/>
                <a:gd name="T68" fmla="*/ 6 w 96"/>
                <a:gd name="T69" fmla="*/ 0 h 126"/>
                <a:gd name="T70" fmla="*/ 6 w 96"/>
                <a:gd name="T71" fmla="*/ 0 h 126"/>
                <a:gd name="T72" fmla="*/ 6 w 96"/>
                <a:gd name="T73" fmla="*/ 0 h 126"/>
                <a:gd name="T74" fmla="*/ 6 w 96"/>
                <a:gd name="T7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" h="126">
                  <a:moveTo>
                    <a:pt x="36" y="118"/>
                  </a:moveTo>
                  <a:cubicBezTo>
                    <a:pt x="24" y="122"/>
                    <a:pt x="11" y="124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1" y="124"/>
                    <a:pt x="24" y="122"/>
                    <a:pt x="36" y="118"/>
                  </a:cubicBezTo>
                  <a:moveTo>
                    <a:pt x="36" y="118"/>
                  </a:move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moveTo>
                    <a:pt x="84" y="98"/>
                  </a:move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moveTo>
                    <a:pt x="85" y="98"/>
                  </a:move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moveTo>
                    <a:pt x="88" y="95"/>
                  </a:moveTo>
                  <a:cubicBezTo>
                    <a:pt x="88" y="95"/>
                    <a:pt x="88" y="95"/>
                    <a:pt x="88" y="95"/>
                  </a:cubicBezTo>
                  <a:cubicBezTo>
                    <a:pt x="87" y="96"/>
                    <a:pt x="86" y="97"/>
                    <a:pt x="85" y="98"/>
                  </a:cubicBezTo>
                  <a:cubicBezTo>
                    <a:pt x="86" y="97"/>
                    <a:pt x="87" y="96"/>
                    <a:pt x="88" y="95"/>
                  </a:cubicBezTo>
                  <a:moveTo>
                    <a:pt x="96" y="82"/>
                  </a:moveTo>
                  <a:cubicBezTo>
                    <a:pt x="96" y="82"/>
                    <a:pt x="96" y="82"/>
                    <a:pt x="96" y="82"/>
                  </a:cubicBezTo>
                  <a:cubicBezTo>
                    <a:pt x="95" y="84"/>
                    <a:pt x="95" y="86"/>
                    <a:pt x="94" y="88"/>
                  </a:cubicBezTo>
                  <a:cubicBezTo>
                    <a:pt x="94" y="87"/>
                    <a:pt x="94" y="87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5" y="85"/>
                    <a:pt x="95" y="84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4" name="Freeform 1353"/>
            <p:cNvSpPr>
              <a:spLocks noEditPoints="1"/>
            </p:cNvSpPr>
            <p:nvPr/>
          </p:nvSpPr>
          <p:spPr bwMode="auto">
            <a:xfrm>
              <a:off x="6027738" y="2411413"/>
              <a:ext cx="687388" cy="569913"/>
            </a:xfrm>
            <a:custGeom>
              <a:avLst/>
              <a:gdLst>
                <a:gd name="T0" fmla="*/ 94 w 162"/>
                <a:gd name="T1" fmla="*/ 92 h 134"/>
                <a:gd name="T2" fmla="*/ 96 w 162"/>
                <a:gd name="T3" fmla="*/ 88 h 134"/>
                <a:gd name="T4" fmla="*/ 96 w 162"/>
                <a:gd name="T5" fmla="*/ 88 h 134"/>
                <a:gd name="T6" fmla="*/ 96 w 162"/>
                <a:gd name="T7" fmla="*/ 88 h 134"/>
                <a:gd name="T8" fmla="*/ 96 w 162"/>
                <a:gd name="T9" fmla="*/ 88 h 134"/>
                <a:gd name="T10" fmla="*/ 96 w 162"/>
                <a:gd name="T11" fmla="*/ 88 h 134"/>
                <a:gd name="T12" fmla="*/ 96 w 162"/>
                <a:gd name="T13" fmla="*/ 88 h 134"/>
                <a:gd name="T14" fmla="*/ 96 w 162"/>
                <a:gd name="T15" fmla="*/ 87 h 134"/>
                <a:gd name="T16" fmla="*/ 96 w 162"/>
                <a:gd name="T17" fmla="*/ 87 h 134"/>
                <a:gd name="T18" fmla="*/ 96 w 162"/>
                <a:gd name="T19" fmla="*/ 87 h 134"/>
                <a:gd name="T20" fmla="*/ 96 w 162"/>
                <a:gd name="T21" fmla="*/ 87 h 134"/>
                <a:gd name="T22" fmla="*/ 96 w 162"/>
                <a:gd name="T23" fmla="*/ 87 h 134"/>
                <a:gd name="T24" fmla="*/ 96 w 162"/>
                <a:gd name="T25" fmla="*/ 87 h 134"/>
                <a:gd name="T26" fmla="*/ 96 w 162"/>
                <a:gd name="T27" fmla="*/ 87 h 134"/>
                <a:gd name="T28" fmla="*/ 96 w 162"/>
                <a:gd name="T29" fmla="*/ 87 h 134"/>
                <a:gd name="T30" fmla="*/ 96 w 162"/>
                <a:gd name="T31" fmla="*/ 87 h 134"/>
                <a:gd name="T32" fmla="*/ 96 w 162"/>
                <a:gd name="T33" fmla="*/ 86 h 134"/>
                <a:gd name="T34" fmla="*/ 96 w 162"/>
                <a:gd name="T35" fmla="*/ 86 h 134"/>
                <a:gd name="T36" fmla="*/ 96 w 162"/>
                <a:gd name="T37" fmla="*/ 86 h 134"/>
                <a:gd name="T38" fmla="*/ 96 w 162"/>
                <a:gd name="T39" fmla="*/ 86 h 134"/>
                <a:gd name="T40" fmla="*/ 96 w 162"/>
                <a:gd name="T41" fmla="*/ 86 h 134"/>
                <a:gd name="T42" fmla="*/ 96 w 162"/>
                <a:gd name="T43" fmla="*/ 86 h 134"/>
                <a:gd name="T44" fmla="*/ 96 w 162"/>
                <a:gd name="T45" fmla="*/ 86 h 134"/>
                <a:gd name="T46" fmla="*/ 96 w 162"/>
                <a:gd name="T47" fmla="*/ 86 h 134"/>
                <a:gd name="T48" fmla="*/ 96 w 162"/>
                <a:gd name="T49" fmla="*/ 85 h 134"/>
                <a:gd name="T50" fmla="*/ 96 w 162"/>
                <a:gd name="T51" fmla="*/ 85 h 134"/>
                <a:gd name="T52" fmla="*/ 96 w 162"/>
                <a:gd name="T53" fmla="*/ 85 h 134"/>
                <a:gd name="T54" fmla="*/ 6 w 162"/>
                <a:gd name="T55" fmla="*/ 6 h 134"/>
                <a:gd name="T56" fmla="*/ 10 w 162"/>
                <a:gd name="T57" fmla="*/ 8 h 134"/>
                <a:gd name="T58" fmla="*/ 36 w 162"/>
                <a:gd name="T59" fmla="*/ 13 h 134"/>
                <a:gd name="T60" fmla="*/ 88 w 162"/>
                <a:gd name="T61" fmla="*/ 101 h 134"/>
                <a:gd name="T62" fmla="*/ 85 w 162"/>
                <a:gd name="T63" fmla="*/ 104 h 134"/>
                <a:gd name="T64" fmla="*/ 84 w 162"/>
                <a:gd name="T65" fmla="*/ 104 h 134"/>
                <a:gd name="T66" fmla="*/ 84 w 162"/>
                <a:gd name="T67" fmla="*/ 105 h 134"/>
                <a:gd name="T68" fmla="*/ 84 w 162"/>
                <a:gd name="T69" fmla="*/ 105 h 134"/>
                <a:gd name="T70" fmla="*/ 36 w 162"/>
                <a:gd name="T71" fmla="*/ 124 h 134"/>
                <a:gd name="T72" fmla="*/ 36 w 162"/>
                <a:gd name="T73" fmla="*/ 124 h 134"/>
                <a:gd name="T74" fmla="*/ 28 w 162"/>
                <a:gd name="T75" fmla="*/ 134 h 134"/>
                <a:gd name="T76" fmla="*/ 32 w 162"/>
                <a:gd name="T7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2" h="134">
                  <a:moveTo>
                    <a:pt x="94" y="92"/>
                  </a:moveTo>
                  <a:cubicBezTo>
                    <a:pt x="94" y="92"/>
                    <a:pt x="94" y="92"/>
                    <a:pt x="94" y="92"/>
                  </a:cubicBezTo>
                  <a:cubicBezTo>
                    <a:pt x="94" y="92"/>
                    <a:pt x="94" y="92"/>
                    <a:pt x="94" y="92"/>
                  </a:cubicBezTo>
                  <a:moveTo>
                    <a:pt x="96" y="88"/>
                  </a:moveTo>
                  <a:cubicBezTo>
                    <a:pt x="95" y="90"/>
                    <a:pt x="95" y="91"/>
                    <a:pt x="94" y="92"/>
                  </a:cubicBezTo>
                  <a:cubicBezTo>
                    <a:pt x="95" y="91"/>
                    <a:pt x="95" y="90"/>
                    <a:pt x="96" y="88"/>
                  </a:cubicBezTo>
                  <a:moveTo>
                    <a:pt x="96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6" y="88"/>
                    <a:pt x="96" y="88"/>
                  </a:cubicBezTo>
                  <a:moveTo>
                    <a:pt x="96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6" y="88"/>
                    <a:pt x="96" y="88"/>
                  </a:cubicBezTo>
                  <a:moveTo>
                    <a:pt x="96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6" y="88"/>
                    <a:pt x="96" y="88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6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moveTo>
                    <a:pt x="96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moveTo>
                    <a:pt x="32" y="0"/>
                  </a:moveTo>
                  <a:cubicBezTo>
                    <a:pt x="23" y="0"/>
                    <a:pt x="14" y="2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7"/>
                    <a:pt x="9" y="8"/>
                    <a:pt x="10" y="8"/>
                  </a:cubicBezTo>
                  <a:cubicBezTo>
                    <a:pt x="14" y="10"/>
                    <a:pt x="18" y="12"/>
                    <a:pt x="22" y="14"/>
                  </a:cubicBezTo>
                  <a:cubicBezTo>
                    <a:pt x="27" y="14"/>
                    <a:pt x="32" y="13"/>
                    <a:pt x="36" y="13"/>
                  </a:cubicBezTo>
                  <a:cubicBezTo>
                    <a:pt x="69" y="13"/>
                    <a:pt x="83" y="33"/>
                    <a:pt x="103" y="57"/>
                  </a:cubicBezTo>
                  <a:cubicBezTo>
                    <a:pt x="122" y="79"/>
                    <a:pt x="103" y="94"/>
                    <a:pt x="88" y="101"/>
                  </a:cubicBezTo>
                  <a:cubicBezTo>
                    <a:pt x="87" y="102"/>
                    <a:pt x="86" y="103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73" y="113"/>
                    <a:pt x="55" y="119"/>
                    <a:pt x="36" y="124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24" y="128"/>
                    <a:pt x="11" y="130"/>
                    <a:pt x="0" y="132"/>
                  </a:cubicBezTo>
                  <a:cubicBezTo>
                    <a:pt x="8" y="133"/>
                    <a:pt x="17" y="134"/>
                    <a:pt x="28" y="134"/>
                  </a:cubicBezTo>
                  <a:cubicBezTo>
                    <a:pt x="53" y="134"/>
                    <a:pt x="83" y="130"/>
                    <a:pt x="110" y="114"/>
                  </a:cubicBezTo>
                  <a:cubicBezTo>
                    <a:pt x="162" y="84"/>
                    <a:pt x="94" y="0"/>
                    <a:pt x="32" y="0"/>
                  </a:cubicBezTo>
                </a:path>
              </a:pathLst>
            </a:custGeom>
            <a:solidFill>
              <a:srgbClr val="FFB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5" name="Freeform 1354"/>
            <p:cNvSpPr>
              <a:spLocks noEditPoints="1"/>
            </p:cNvSpPr>
            <p:nvPr/>
          </p:nvSpPr>
          <p:spPr bwMode="auto">
            <a:xfrm>
              <a:off x="6400801" y="2786063"/>
              <a:ext cx="34925" cy="53975"/>
            </a:xfrm>
            <a:custGeom>
              <a:avLst/>
              <a:gdLst>
                <a:gd name="T0" fmla="*/ 6 w 8"/>
                <a:gd name="T1" fmla="*/ 4 h 13"/>
                <a:gd name="T2" fmla="*/ 6 w 8"/>
                <a:gd name="T3" fmla="*/ 6 h 13"/>
                <a:gd name="T4" fmla="*/ 0 w 8"/>
                <a:gd name="T5" fmla="*/ 13 h 13"/>
                <a:gd name="T6" fmla="*/ 0 w 8"/>
                <a:gd name="T7" fmla="*/ 13 h 13"/>
                <a:gd name="T8" fmla="*/ 6 w 8"/>
                <a:gd name="T9" fmla="*/ 4 h 13"/>
                <a:gd name="T10" fmla="*/ 6 w 8"/>
                <a:gd name="T11" fmla="*/ 4 h 13"/>
                <a:gd name="T12" fmla="*/ 6 w 8"/>
                <a:gd name="T13" fmla="*/ 4 h 13"/>
                <a:gd name="T14" fmla="*/ 6 w 8"/>
                <a:gd name="T15" fmla="*/ 4 h 13"/>
                <a:gd name="T16" fmla="*/ 8 w 8"/>
                <a:gd name="T17" fmla="*/ 0 h 13"/>
                <a:gd name="T18" fmla="*/ 8 w 8"/>
                <a:gd name="T19" fmla="*/ 0 h 13"/>
                <a:gd name="T20" fmla="*/ 8 w 8"/>
                <a:gd name="T21" fmla="*/ 0 h 13"/>
                <a:gd name="T22" fmla="*/ 8 w 8"/>
                <a:gd name="T23" fmla="*/ 0 h 13"/>
                <a:gd name="T24" fmla="*/ 8 w 8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3">
                  <a:moveTo>
                    <a:pt x="6" y="4"/>
                  </a:moveTo>
                  <a:cubicBezTo>
                    <a:pt x="6" y="5"/>
                    <a:pt x="6" y="5"/>
                    <a:pt x="6" y="6"/>
                  </a:cubicBezTo>
                  <a:cubicBezTo>
                    <a:pt x="5" y="8"/>
                    <a:pt x="3" y="1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0"/>
                    <a:pt x="5" y="7"/>
                    <a:pt x="6" y="4"/>
                  </a:cubicBezTo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6" name="Freeform 1355"/>
            <p:cNvSpPr/>
            <p:nvPr/>
          </p:nvSpPr>
          <p:spPr bwMode="auto">
            <a:xfrm>
              <a:off x="6121401" y="2466975"/>
              <a:ext cx="423863" cy="373063"/>
            </a:xfrm>
            <a:custGeom>
              <a:avLst/>
              <a:gdLst>
                <a:gd name="T0" fmla="*/ 14 w 100"/>
                <a:gd name="T1" fmla="*/ 0 h 88"/>
                <a:gd name="T2" fmla="*/ 0 w 100"/>
                <a:gd name="T3" fmla="*/ 1 h 88"/>
                <a:gd name="T4" fmla="*/ 74 w 100"/>
                <a:gd name="T5" fmla="*/ 72 h 88"/>
                <a:gd name="T6" fmla="*/ 74 w 100"/>
                <a:gd name="T7" fmla="*/ 72 h 88"/>
                <a:gd name="T8" fmla="*/ 74 w 100"/>
                <a:gd name="T9" fmla="*/ 72 h 88"/>
                <a:gd name="T10" fmla="*/ 74 w 100"/>
                <a:gd name="T11" fmla="*/ 72 h 88"/>
                <a:gd name="T12" fmla="*/ 74 w 100"/>
                <a:gd name="T13" fmla="*/ 72 h 88"/>
                <a:gd name="T14" fmla="*/ 74 w 100"/>
                <a:gd name="T15" fmla="*/ 73 h 88"/>
                <a:gd name="T16" fmla="*/ 74 w 100"/>
                <a:gd name="T17" fmla="*/ 73 h 88"/>
                <a:gd name="T18" fmla="*/ 74 w 100"/>
                <a:gd name="T19" fmla="*/ 73 h 88"/>
                <a:gd name="T20" fmla="*/ 74 w 100"/>
                <a:gd name="T21" fmla="*/ 73 h 88"/>
                <a:gd name="T22" fmla="*/ 74 w 100"/>
                <a:gd name="T23" fmla="*/ 73 h 88"/>
                <a:gd name="T24" fmla="*/ 74 w 100"/>
                <a:gd name="T25" fmla="*/ 73 h 88"/>
                <a:gd name="T26" fmla="*/ 74 w 100"/>
                <a:gd name="T27" fmla="*/ 73 h 88"/>
                <a:gd name="T28" fmla="*/ 74 w 100"/>
                <a:gd name="T29" fmla="*/ 73 h 88"/>
                <a:gd name="T30" fmla="*/ 74 w 100"/>
                <a:gd name="T31" fmla="*/ 73 h 88"/>
                <a:gd name="T32" fmla="*/ 74 w 100"/>
                <a:gd name="T33" fmla="*/ 74 h 88"/>
                <a:gd name="T34" fmla="*/ 74 w 100"/>
                <a:gd name="T35" fmla="*/ 74 h 88"/>
                <a:gd name="T36" fmla="*/ 74 w 100"/>
                <a:gd name="T37" fmla="*/ 74 h 88"/>
                <a:gd name="T38" fmla="*/ 74 w 100"/>
                <a:gd name="T39" fmla="*/ 74 h 88"/>
                <a:gd name="T40" fmla="*/ 74 w 100"/>
                <a:gd name="T41" fmla="*/ 74 h 88"/>
                <a:gd name="T42" fmla="*/ 74 w 100"/>
                <a:gd name="T43" fmla="*/ 74 h 88"/>
                <a:gd name="T44" fmla="*/ 74 w 100"/>
                <a:gd name="T45" fmla="*/ 74 h 88"/>
                <a:gd name="T46" fmla="*/ 74 w 100"/>
                <a:gd name="T47" fmla="*/ 74 h 88"/>
                <a:gd name="T48" fmla="*/ 74 w 100"/>
                <a:gd name="T49" fmla="*/ 74 h 88"/>
                <a:gd name="T50" fmla="*/ 74 w 100"/>
                <a:gd name="T51" fmla="*/ 74 h 88"/>
                <a:gd name="T52" fmla="*/ 74 w 100"/>
                <a:gd name="T53" fmla="*/ 74 h 88"/>
                <a:gd name="T54" fmla="*/ 74 w 100"/>
                <a:gd name="T55" fmla="*/ 74 h 88"/>
                <a:gd name="T56" fmla="*/ 74 w 100"/>
                <a:gd name="T57" fmla="*/ 74 h 88"/>
                <a:gd name="T58" fmla="*/ 74 w 100"/>
                <a:gd name="T59" fmla="*/ 75 h 88"/>
                <a:gd name="T60" fmla="*/ 74 w 100"/>
                <a:gd name="T61" fmla="*/ 75 h 88"/>
                <a:gd name="T62" fmla="*/ 74 w 100"/>
                <a:gd name="T63" fmla="*/ 75 h 88"/>
                <a:gd name="T64" fmla="*/ 74 w 100"/>
                <a:gd name="T65" fmla="*/ 75 h 88"/>
                <a:gd name="T66" fmla="*/ 74 w 100"/>
                <a:gd name="T67" fmla="*/ 75 h 88"/>
                <a:gd name="T68" fmla="*/ 74 w 100"/>
                <a:gd name="T69" fmla="*/ 75 h 88"/>
                <a:gd name="T70" fmla="*/ 74 w 100"/>
                <a:gd name="T71" fmla="*/ 75 h 88"/>
                <a:gd name="T72" fmla="*/ 74 w 100"/>
                <a:gd name="T73" fmla="*/ 75 h 88"/>
                <a:gd name="T74" fmla="*/ 72 w 100"/>
                <a:gd name="T75" fmla="*/ 79 h 88"/>
                <a:gd name="T76" fmla="*/ 72 w 100"/>
                <a:gd name="T77" fmla="*/ 79 h 88"/>
                <a:gd name="T78" fmla="*/ 72 w 100"/>
                <a:gd name="T79" fmla="*/ 79 h 88"/>
                <a:gd name="T80" fmla="*/ 66 w 100"/>
                <a:gd name="T81" fmla="*/ 88 h 88"/>
                <a:gd name="T82" fmla="*/ 81 w 100"/>
                <a:gd name="T83" fmla="*/ 44 h 88"/>
                <a:gd name="T84" fmla="*/ 14 w 100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" h="88">
                  <a:moveTo>
                    <a:pt x="14" y="0"/>
                  </a:moveTo>
                  <a:cubicBezTo>
                    <a:pt x="10" y="0"/>
                    <a:pt x="5" y="1"/>
                    <a:pt x="0" y="1"/>
                  </a:cubicBezTo>
                  <a:cubicBezTo>
                    <a:pt x="42" y="24"/>
                    <a:pt x="74" y="48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3" y="77"/>
                    <a:pt x="73" y="78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1" y="82"/>
                    <a:pt x="69" y="85"/>
                    <a:pt x="66" y="88"/>
                  </a:cubicBezTo>
                  <a:cubicBezTo>
                    <a:pt x="81" y="81"/>
                    <a:pt x="100" y="66"/>
                    <a:pt x="81" y="44"/>
                  </a:cubicBezTo>
                  <a:cubicBezTo>
                    <a:pt x="61" y="20"/>
                    <a:pt x="47" y="0"/>
                    <a:pt x="14" y="0"/>
                  </a:cubicBezTo>
                </a:path>
              </a:pathLst>
            </a:custGeom>
            <a:solidFill>
              <a:srgbClr val="FFA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7" name="Freeform 1356"/>
            <p:cNvSpPr/>
            <p:nvPr/>
          </p:nvSpPr>
          <p:spPr bwMode="auto">
            <a:xfrm>
              <a:off x="6049963" y="3937000"/>
              <a:ext cx="1489075" cy="1003300"/>
            </a:xfrm>
            <a:custGeom>
              <a:avLst/>
              <a:gdLst>
                <a:gd name="T0" fmla="*/ 12 w 351"/>
                <a:gd name="T1" fmla="*/ 201 h 236"/>
                <a:gd name="T2" fmla="*/ 69 w 351"/>
                <a:gd name="T3" fmla="*/ 226 h 236"/>
                <a:gd name="T4" fmla="*/ 325 w 351"/>
                <a:gd name="T5" fmla="*/ 96 h 236"/>
                <a:gd name="T6" fmla="*/ 338 w 351"/>
                <a:gd name="T7" fmla="*/ 35 h 236"/>
                <a:gd name="T8" fmla="*/ 281 w 351"/>
                <a:gd name="T9" fmla="*/ 10 h 236"/>
                <a:gd name="T10" fmla="*/ 25 w 351"/>
                <a:gd name="T11" fmla="*/ 140 h 236"/>
                <a:gd name="T12" fmla="*/ 12 w 351"/>
                <a:gd name="T13" fmla="*/ 20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1" h="236">
                  <a:moveTo>
                    <a:pt x="12" y="201"/>
                  </a:moveTo>
                  <a:cubicBezTo>
                    <a:pt x="24" y="225"/>
                    <a:pt x="49" y="236"/>
                    <a:pt x="69" y="226"/>
                  </a:cubicBezTo>
                  <a:cubicBezTo>
                    <a:pt x="325" y="96"/>
                    <a:pt x="325" y="96"/>
                    <a:pt x="325" y="96"/>
                  </a:cubicBezTo>
                  <a:cubicBezTo>
                    <a:pt x="345" y="86"/>
                    <a:pt x="351" y="59"/>
                    <a:pt x="338" y="35"/>
                  </a:cubicBezTo>
                  <a:cubicBezTo>
                    <a:pt x="326" y="11"/>
                    <a:pt x="301" y="0"/>
                    <a:pt x="281" y="10"/>
                  </a:cubicBezTo>
                  <a:cubicBezTo>
                    <a:pt x="25" y="140"/>
                    <a:pt x="25" y="140"/>
                    <a:pt x="25" y="140"/>
                  </a:cubicBezTo>
                  <a:cubicBezTo>
                    <a:pt x="6" y="149"/>
                    <a:pt x="0" y="177"/>
                    <a:pt x="12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8" name="Freeform 1357"/>
            <p:cNvSpPr/>
            <p:nvPr/>
          </p:nvSpPr>
          <p:spPr bwMode="auto">
            <a:xfrm>
              <a:off x="6197601" y="4524375"/>
              <a:ext cx="220663" cy="215900"/>
            </a:xfrm>
            <a:custGeom>
              <a:avLst/>
              <a:gdLst>
                <a:gd name="T0" fmla="*/ 6 w 52"/>
                <a:gd name="T1" fmla="*/ 36 h 51"/>
                <a:gd name="T2" fmla="*/ 36 w 52"/>
                <a:gd name="T3" fmla="*/ 46 h 51"/>
                <a:gd name="T4" fmla="*/ 46 w 52"/>
                <a:gd name="T5" fmla="*/ 16 h 51"/>
                <a:gd name="T6" fmla="*/ 16 w 52"/>
                <a:gd name="T7" fmla="*/ 6 h 51"/>
                <a:gd name="T8" fmla="*/ 6 w 52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6" y="36"/>
                  </a:moveTo>
                  <a:cubicBezTo>
                    <a:pt x="12" y="47"/>
                    <a:pt x="25" y="51"/>
                    <a:pt x="36" y="46"/>
                  </a:cubicBezTo>
                  <a:cubicBezTo>
                    <a:pt x="47" y="40"/>
                    <a:pt x="52" y="27"/>
                    <a:pt x="46" y="16"/>
                  </a:cubicBezTo>
                  <a:cubicBezTo>
                    <a:pt x="41" y="5"/>
                    <a:pt x="27" y="0"/>
                    <a:pt x="16" y="6"/>
                  </a:cubicBezTo>
                  <a:cubicBezTo>
                    <a:pt x="5" y="11"/>
                    <a:pt x="0" y="25"/>
                    <a:pt x="6" y="36"/>
                  </a:cubicBezTo>
                  <a:close/>
                </a:path>
              </a:pathLst>
            </a:custGeom>
            <a:solidFill>
              <a:srgbClr val="5E6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608" name="组合 11607"/>
          <p:cNvGrpSpPr/>
          <p:nvPr/>
        </p:nvGrpSpPr>
        <p:grpSpPr>
          <a:xfrm rot="16200000">
            <a:off x="-297477" y="2841473"/>
            <a:ext cx="3970695" cy="3324941"/>
            <a:chOff x="-735188" y="1590500"/>
            <a:chExt cx="5009057" cy="4194434"/>
          </a:xfrm>
        </p:grpSpPr>
        <p:sp>
          <p:nvSpPr>
            <p:cNvPr id="11585" name="Freeform 1363"/>
            <p:cNvSpPr/>
            <p:nvPr/>
          </p:nvSpPr>
          <p:spPr bwMode="auto">
            <a:xfrm>
              <a:off x="3479624" y="3125612"/>
              <a:ext cx="360363" cy="854075"/>
            </a:xfrm>
            <a:custGeom>
              <a:avLst/>
              <a:gdLst>
                <a:gd name="T0" fmla="*/ 0 w 85"/>
                <a:gd name="T1" fmla="*/ 34 h 201"/>
                <a:gd name="T2" fmla="*/ 28 w 85"/>
                <a:gd name="T3" fmla="*/ 98 h 201"/>
                <a:gd name="T4" fmla="*/ 33 w 85"/>
                <a:gd name="T5" fmla="*/ 156 h 201"/>
                <a:gd name="T6" fmla="*/ 62 w 85"/>
                <a:gd name="T7" fmla="*/ 195 h 201"/>
                <a:gd name="T8" fmla="*/ 77 w 85"/>
                <a:gd name="T9" fmla="*/ 87 h 201"/>
                <a:gd name="T10" fmla="*/ 0 w 85"/>
                <a:gd name="T11" fmla="*/ 3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01">
                  <a:moveTo>
                    <a:pt x="0" y="34"/>
                  </a:moveTo>
                  <a:cubicBezTo>
                    <a:pt x="0" y="34"/>
                    <a:pt x="17" y="83"/>
                    <a:pt x="28" y="98"/>
                  </a:cubicBezTo>
                  <a:cubicBezTo>
                    <a:pt x="28" y="98"/>
                    <a:pt x="33" y="136"/>
                    <a:pt x="33" y="156"/>
                  </a:cubicBezTo>
                  <a:cubicBezTo>
                    <a:pt x="34" y="177"/>
                    <a:pt x="44" y="201"/>
                    <a:pt x="62" y="195"/>
                  </a:cubicBezTo>
                  <a:cubicBezTo>
                    <a:pt x="79" y="190"/>
                    <a:pt x="85" y="174"/>
                    <a:pt x="77" y="87"/>
                  </a:cubicBezTo>
                  <a:cubicBezTo>
                    <a:pt x="69" y="0"/>
                    <a:pt x="0" y="34"/>
                    <a:pt x="0" y="34"/>
                  </a:cubicBezTo>
                </a:path>
              </a:pathLst>
            </a:custGeom>
            <a:solidFill>
              <a:srgbClr val="EFA7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87" name="Freeform 1365"/>
            <p:cNvSpPr/>
            <p:nvPr/>
          </p:nvSpPr>
          <p:spPr bwMode="auto">
            <a:xfrm>
              <a:off x="3657424" y="3920950"/>
              <a:ext cx="65088" cy="38100"/>
            </a:xfrm>
            <a:custGeom>
              <a:avLst/>
              <a:gdLst>
                <a:gd name="T0" fmla="*/ 0 w 15"/>
                <a:gd name="T1" fmla="*/ 0 h 9"/>
                <a:gd name="T2" fmla="*/ 1 w 15"/>
                <a:gd name="T3" fmla="*/ 1 h 9"/>
                <a:gd name="T4" fmla="*/ 14 w 15"/>
                <a:gd name="T5" fmla="*/ 9 h 9"/>
                <a:gd name="T6" fmla="*/ 15 w 15"/>
                <a:gd name="T7" fmla="*/ 9 h 9"/>
                <a:gd name="T8" fmla="*/ 15 w 15"/>
                <a:gd name="T9" fmla="*/ 9 h 9"/>
                <a:gd name="T10" fmla="*/ 0 w 1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9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5" y="3"/>
                    <a:pt x="10" y="6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39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0" name="Freeform 1368"/>
            <p:cNvSpPr/>
            <p:nvPr/>
          </p:nvSpPr>
          <p:spPr bwMode="auto">
            <a:xfrm>
              <a:off x="3662187" y="3924125"/>
              <a:ext cx="55563" cy="34925"/>
            </a:xfrm>
            <a:custGeom>
              <a:avLst/>
              <a:gdLst>
                <a:gd name="T0" fmla="*/ 0 w 13"/>
                <a:gd name="T1" fmla="*/ 0 h 8"/>
                <a:gd name="T2" fmla="*/ 13 w 13"/>
                <a:gd name="T3" fmla="*/ 8 h 8"/>
                <a:gd name="T4" fmla="*/ 0 w 1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8">
                  <a:moveTo>
                    <a:pt x="0" y="0"/>
                  </a:moveTo>
                  <a:cubicBezTo>
                    <a:pt x="3" y="5"/>
                    <a:pt x="8" y="8"/>
                    <a:pt x="13" y="8"/>
                  </a:cubicBezTo>
                  <a:cubicBezTo>
                    <a:pt x="9" y="5"/>
                    <a:pt x="4" y="2"/>
                    <a:pt x="0" y="0"/>
                  </a:cubicBezTo>
                </a:path>
              </a:pathLst>
            </a:custGeom>
            <a:solidFill>
              <a:srgbClr val="D79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1" name="Freeform 1369"/>
            <p:cNvSpPr/>
            <p:nvPr/>
          </p:nvSpPr>
          <p:spPr bwMode="auto">
            <a:xfrm rot="3329484">
              <a:off x="2260167" y="3771231"/>
              <a:ext cx="2040454" cy="1986951"/>
            </a:xfrm>
            <a:custGeom>
              <a:avLst/>
              <a:gdLst>
                <a:gd name="T0" fmla="*/ 478 w 514"/>
                <a:gd name="T1" fmla="*/ 224 h 499"/>
                <a:gd name="T2" fmla="*/ 442 w 514"/>
                <a:gd name="T3" fmla="*/ 370 h 499"/>
                <a:gd name="T4" fmla="*/ 442 w 514"/>
                <a:gd name="T5" fmla="*/ 376 h 499"/>
                <a:gd name="T6" fmla="*/ 514 w 514"/>
                <a:gd name="T7" fmla="*/ 499 h 499"/>
                <a:gd name="T8" fmla="*/ 365 w 514"/>
                <a:gd name="T9" fmla="*/ 444 h 499"/>
                <a:gd name="T10" fmla="*/ 265 w 514"/>
                <a:gd name="T11" fmla="*/ 477 h 499"/>
                <a:gd name="T12" fmla="*/ 11 w 514"/>
                <a:gd name="T13" fmla="*/ 264 h 499"/>
                <a:gd name="T14" fmla="*/ 224 w 514"/>
                <a:gd name="T15" fmla="*/ 11 h 499"/>
                <a:gd name="T16" fmla="*/ 478 w 514"/>
                <a:gd name="T17" fmla="*/ 22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4" h="499">
                  <a:moveTo>
                    <a:pt x="478" y="224"/>
                  </a:moveTo>
                  <a:cubicBezTo>
                    <a:pt x="482" y="277"/>
                    <a:pt x="469" y="328"/>
                    <a:pt x="442" y="370"/>
                  </a:cubicBezTo>
                  <a:cubicBezTo>
                    <a:pt x="442" y="376"/>
                    <a:pt x="442" y="376"/>
                    <a:pt x="442" y="376"/>
                  </a:cubicBezTo>
                  <a:cubicBezTo>
                    <a:pt x="514" y="499"/>
                    <a:pt x="514" y="499"/>
                    <a:pt x="514" y="499"/>
                  </a:cubicBezTo>
                  <a:cubicBezTo>
                    <a:pt x="365" y="444"/>
                    <a:pt x="365" y="444"/>
                    <a:pt x="365" y="444"/>
                  </a:cubicBezTo>
                  <a:cubicBezTo>
                    <a:pt x="336" y="462"/>
                    <a:pt x="301" y="474"/>
                    <a:pt x="265" y="477"/>
                  </a:cubicBezTo>
                  <a:cubicBezTo>
                    <a:pt x="136" y="488"/>
                    <a:pt x="22" y="393"/>
                    <a:pt x="11" y="264"/>
                  </a:cubicBezTo>
                  <a:cubicBezTo>
                    <a:pt x="0" y="135"/>
                    <a:pt x="95" y="22"/>
                    <a:pt x="224" y="11"/>
                  </a:cubicBezTo>
                  <a:cubicBezTo>
                    <a:pt x="353" y="0"/>
                    <a:pt x="466" y="95"/>
                    <a:pt x="478" y="224"/>
                  </a:cubicBez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1592" name="Freeform 1370"/>
            <p:cNvSpPr/>
            <p:nvPr/>
          </p:nvSpPr>
          <p:spPr bwMode="auto">
            <a:xfrm>
              <a:off x="1088849" y="1844500"/>
              <a:ext cx="3073400" cy="2373313"/>
            </a:xfrm>
            <a:custGeom>
              <a:avLst/>
              <a:gdLst>
                <a:gd name="T0" fmla="*/ 344 w 725"/>
                <a:gd name="T1" fmla="*/ 353 h 558"/>
                <a:gd name="T2" fmla="*/ 341 w 725"/>
                <a:gd name="T3" fmla="*/ 440 h 558"/>
                <a:gd name="T4" fmla="*/ 302 w 725"/>
                <a:gd name="T5" fmla="*/ 556 h 558"/>
                <a:gd name="T6" fmla="*/ 264 w 725"/>
                <a:gd name="T7" fmla="*/ 409 h 558"/>
                <a:gd name="T8" fmla="*/ 209 w 725"/>
                <a:gd name="T9" fmla="*/ 181 h 558"/>
                <a:gd name="T10" fmla="*/ 117 w 725"/>
                <a:gd name="T11" fmla="*/ 157 h 558"/>
                <a:gd name="T12" fmla="*/ 0 w 725"/>
                <a:gd name="T13" fmla="*/ 157 h 558"/>
                <a:gd name="T14" fmla="*/ 0 w 725"/>
                <a:gd name="T15" fmla="*/ 0 h 558"/>
                <a:gd name="T16" fmla="*/ 37 w 725"/>
                <a:gd name="T17" fmla="*/ 0 h 558"/>
                <a:gd name="T18" fmla="*/ 157 w 725"/>
                <a:gd name="T19" fmla="*/ 15 h 558"/>
                <a:gd name="T20" fmla="*/ 310 w 725"/>
                <a:gd name="T21" fmla="*/ 75 h 558"/>
                <a:gd name="T22" fmla="*/ 532 w 725"/>
                <a:gd name="T23" fmla="*/ 260 h 558"/>
                <a:gd name="T24" fmla="*/ 641 w 725"/>
                <a:gd name="T25" fmla="*/ 305 h 558"/>
                <a:gd name="T26" fmla="*/ 704 w 725"/>
                <a:gd name="T27" fmla="*/ 435 h 558"/>
                <a:gd name="T28" fmla="*/ 712 w 725"/>
                <a:gd name="T29" fmla="*/ 490 h 558"/>
                <a:gd name="T30" fmla="*/ 678 w 725"/>
                <a:gd name="T31" fmla="*/ 487 h 558"/>
                <a:gd name="T32" fmla="*/ 670 w 725"/>
                <a:gd name="T33" fmla="*/ 514 h 558"/>
                <a:gd name="T34" fmla="*/ 631 w 725"/>
                <a:gd name="T35" fmla="*/ 480 h 558"/>
                <a:gd name="T36" fmla="*/ 623 w 725"/>
                <a:gd name="T37" fmla="*/ 431 h 558"/>
                <a:gd name="T38" fmla="*/ 589 w 725"/>
                <a:gd name="T39" fmla="*/ 381 h 558"/>
                <a:gd name="T40" fmla="*/ 446 w 725"/>
                <a:gd name="T41" fmla="*/ 329 h 558"/>
                <a:gd name="T42" fmla="*/ 344 w 725"/>
                <a:gd name="T43" fmla="*/ 353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5" h="558">
                  <a:moveTo>
                    <a:pt x="344" y="353"/>
                  </a:moveTo>
                  <a:cubicBezTo>
                    <a:pt x="344" y="353"/>
                    <a:pt x="338" y="402"/>
                    <a:pt x="341" y="440"/>
                  </a:cubicBezTo>
                  <a:cubicBezTo>
                    <a:pt x="344" y="478"/>
                    <a:pt x="338" y="555"/>
                    <a:pt x="302" y="556"/>
                  </a:cubicBezTo>
                  <a:cubicBezTo>
                    <a:pt x="265" y="558"/>
                    <a:pt x="264" y="490"/>
                    <a:pt x="264" y="409"/>
                  </a:cubicBezTo>
                  <a:cubicBezTo>
                    <a:pt x="264" y="327"/>
                    <a:pt x="211" y="247"/>
                    <a:pt x="209" y="181"/>
                  </a:cubicBezTo>
                  <a:cubicBezTo>
                    <a:pt x="209" y="181"/>
                    <a:pt x="173" y="151"/>
                    <a:pt x="117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117" y="10"/>
                    <a:pt x="157" y="15"/>
                  </a:cubicBezTo>
                  <a:cubicBezTo>
                    <a:pt x="198" y="19"/>
                    <a:pt x="259" y="31"/>
                    <a:pt x="310" y="75"/>
                  </a:cubicBezTo>
                  <a:cubicBezTo>
                    <a:pt x="361" y="119"/>
                    <a:pt x="499" y="249"/>
                    <a:pt x="532" y="260"/>
                  </a:cubicBezTo>
                  <a:cubicBezTo>
                    <a:pt x="564" y="270"/>
                    <a:pt x="623" y="288"/>
                    <a:pt x="641" y="305"/>
                  </a:cubicBezTo>
                  <a:cubicBezTo>
                    <a:pt x="659" y="323"/>
                    <a:pt x="701" y="393"/>
                    <a:pt x="704" y="435"/>
                  </a:cubicBezTo>
                  <a:cubicBezTo>
                    <a:pt x="707" y="477"/>
                    <a:pt x="725" y="479"/>
                    <a:pt x="712" y="490"/>
                  </a:cubicBezTo>
                  <a:cubicBezTo>
                    <a:pt x="699" y="501"/>
                    <a:pt x="688" y="501"/>
                    <a:pt x="678" y="487"/>
                  </a:cubicBezTo>
                  <a:cubicBezTo>
                    <a:pt x="678" y="487"/>
                    <a:pt x="683" y="510"/>
                    <a:pt x="670" y="514"/>
                  </a:cubicBezTo>
                  <a:cubicBezTo>
                    <a:pt x="657" y="518"/>
                    <a:pt x="633" y="504"/>
                    <a:pt x="631" y="480"/>
                  </a:cubicBezTo>
                  <a:cubicBezTo>
                    <a:pt x="629" y="456"/>
                    <a:pt x="632" y="438"/>
                    <a:pt x="623" y="431"/>
                  </a:cubicBezTo>
                  <a:cubicBezTo>
                    <a:pt x="614" y="423"/>
                    <a:pt x="594" y="390"/>
                    <a:pt x="589" y="381"/>
                  </a:cubicBezTo>
                  <a:cubicBezTo>
                    <a:pt x="584" y="371"/>
                    <a:pt x="473" y="328"/>
                    <a:pt x="446" y="329"/>
                  </a:cubicBezTo>
                  <a:cubicBezTo>
                    <a:pt x="418" y="331"/>
                    <a:pt x="372" y="329"/>
                    <a:pt x="344" y="353"/>
                  </a:cubicBezTo>
                </a:path>
              </a:pathLst>
            </a:custGeom>
            <a:solidFill>
              <a:srgbClr val="FFB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3" name="Freeform 1371"/>
            <p:cNvSpPr/>
            <p:nvPr/>
          </p:nvSpPr>
          <p:spPr bwMode="auto">
            <a:xfrm>
              <a:off x="1088849" y="2330275"/>
              <a:ext cx="893763" cy="296863"/>
            </a:xfrm>
            <a:custGeom>
              <a:avLst/>
              <a:gdLst>
                <a:gd name="T0" fmla="*/ 210 w 211"/>
                <a:gd name="T1" fmla="*/ 70 h 70"/>
                <a:gd name="T2" fmla="*/ 209 w 211"/>
                <a:gd name="T3" fmla="*/ 67 h 70"/>
                <a:gd name="T4" fmla="*/ 117 w 211"/>
                <a:gd name="T5" fmla="*/ 43 h 70"/>
                <a:gd name="T6" fmla="*/ 0 w 211"/>
                <a:gd name="T7" fmla="*/ 43 h 70"/>
                <a:gd name="T8" fmla="*/ 0 w 211"/>
                <a:gd name="T9" fmla="*/ 0 h 70"/>
                <a:gd name="T10" fmla="*/ 210 w 2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70">
                  <a:moveTo>
                    <a:pt x="210" y="70"/>
                  </a:moveTo>
                  <a:cubicBezTo>
                    <a:pt x="210" y="69"/>
                    <a:pt x="210" y="68"/>
                    <a:pt x="209" y="67"/>
                  </a:cubicBezTo>
                  <a:cubicBezTo>
                    <a:pt x="209" y="67"/>
                    <a:pt x="173" y="37"/>
                    <a:pt x="11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9" y="0"/>
                    <a:pt x="211" y="10"/>
                    <a:pt x="210" y="70"/>
                  </a:cubicBezTo>
                </a:path>
              </a:pathLst>
            </a:custGeom>
            <a:solidFill>
              <a:srgbClr val="FFB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4" name="Freeform 1372"/>
            <p:cNvSpPr/>
            <p:nvPr/>
          </p:nvSpPr>
          <p:spPr bwMode="auto">
            <a:xfrm>
              <a:off x="2411237" y="3154187"/>
              <a:ext cx="857250" cy="319088"/>
            </a:xfrm>
            <a:custGeom>
              <a:avLst/>
              <a:gdLst>
                <a:gd name="T0" fmla="*/ 131 w 202"/>
                <a:gd name="T1" fmla="*/ 3 h 75"/>
                <a:gd name="T2" fmla="*/ 202 w 202"/>
                <a:gd name="T3" fmla="*/ 39 h 75"/>
                <a:gd name="T4" fmla="*/ 134 w 202"/>
                <a:gd name="T5" fmla="*/ 21 h 75"/>
                <a:gd name="T6" fmla="*/ 32 w 202"/>
                <a:gd name="T7" fmla="*/ 45 h 75"/>
                <a:gd name="T8" fmla="*/ 29 w 202"/>
                <a:gd name="T9" fmla="*/ 75 h 75"/>
                <a:gd name="T10" fmla="*/ 131 w 202"/>
                <a:gd name="T11" fmla="*/ 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75">
                  <a:moveTo>
                    <a:pt x="131" y="3"/>
                  </a:moveTo>
                  <a:cubicBezTo>
                    <a:pt x="165" y="6"/>
                    <a:pt x="189" y="25"/>
                    <a:pt x="202" y="39"/>
                  </a:cubicBezTo>
                  <a:cubicBezTo>
                    <a:pt x="174" y="29"/>
                    <a:pt x="146" y="21"/>
                    <a:pt x="134" y="21"/>
                  </a:cubicBezTo>
                  <a:cubicBezTo>
                    <a:pt x="106" y="23"/>
                    <a:pt x="60" y="21"/>
                    <a:pt x="32" y="45"/>
                  </a:cubicBezTo>
                  <a:cubicBezTo>
                    <a:pt x="32" y="45"/>
                    <a:pt x="30" y="58"/>
                    <a:pt x="29" y="75"/>
                  </a:cubicBezTo>
                  <a:cubicBezTo>
                    <a:pt x="0" y="2"/>
                    <a:pt x="81" y="0"/>
                    <a:pt x="131" y="3"/>
                  </a:cubicBezTo>
                  <a:close/>
                </a:path>
              </a:pathLst>
            </a:custGeom>
            <a:solidFill>
              <a:srgbClr val="FFB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5" name="Freeform 1373"/>
            <p:cNvSpPr/>
            <p:nvPr/>
          </p:nvSpPr>
          <p:spPr bwMode="auto">
            <a:xfrm>
              <a:off x="3824112" y="3338337"/>
              <a:ext cx="254000" cy="633413"/>
            </a:xfrm>
            <a:custGeom>
              <a:avLst/>
              <a:gdLst>
                <a:gd name="T0" fmla="*/ 0 w 60"/>
                <a:gd name="T1" fmla="*/ 5 h 149"/>
                <a:gd name="T2" fmla="*/ 39 w 60"/>
                <a:gd name="T3" fmla="*/ 65 h 149"/>
                <a:gd name="T4" fmla="*/ 56 w 60"/>
                <a:gd name="T5" fmla="*/ 118 h 149"/>
                <a:gd name="T6" fmla="*/ 57 w 60"/>
                <a:gd name="T7" fmla="*/ 145 h 149"/>
                <a:gd name="T8" fmla="*/ 35 w 60"/>
                <a:gd name="T9" fmla="*/ 139 h 149"/>
                <a:gd name="T10" fmla="*/ 27 w 60"/>
                <a:gd name="T11" fmla="*/ 68 h 149"/>
                <a:gd name="T12" fmla="*/ 0 w 60"/>
                <a:gd name="T13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49">
                  <a:moveTo>
                    <a:pt x="0" y="5"/>
                  </a:moveTo>
                  <a:cubicBezTo>
                    <a:pt x="14" y="0"/>
                    <a:pt x="33" y="55"/>
                    <a:pt x="39" y="65"/>
                  </a:cubicBezTo>
                  <a:cubicBezTo>
                    <a:pt x="44" y="76"/>
                    <a:pt x="47" y="93"/>
                    <a:pt x="56" y="118"/>
                  </a:cubicBezTo>
                  <a:cubicBezTo>
                    <a:pt x="60" y="127"/>
                    <a:pt x="60" y="138"/>
                    <a:pt x="57" y="145"/>
                  </a:cubicBezTo>
                  <a:cubicBezTo>
                    <a:pt x="49" y="149"/>
                    <a:pt x="42" y="147"/>
                    <a:pt x="35" y="139"/>
                  </a:cubicBezTo>
                  <a:cubicBezTo>
                    <a:pt x="29" y="111"/>
                    <a:pt x="27" y="68"/>
                    <a:pt x="27" y="68"/>
                  </a:cubicBezTo>
                  <a:cubicBezTo>
                    <a:pt x="22" y="60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FFB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6" name="Freeform 1374"/>
            <p:cNvSpPr/>
            <p:nvPr/>
          </p:nvSpPr>
          <p:spPr bwMode="auto">
            <a:xfrm>
              <a:off x="3466924" y="3358975"/>
              <a:ext cx="347663" cy="595313"/>
            </a:xfrm>
            <a:custGeom>
              <a:avLst/>
              <a:gdLst>
                <a:gd name="T0" fmla="*/ 43 w 82"/>
                <a:gd name="T1" fmla="*/ 36 h 140"/>
                <a:gd name="T2" fmla="*/ 72 w 82"/>
                <a:gd name="T3" fmla="*/ 71 h 140"/>
                <a:gd name="T4" fmla="*/ 75 w 82"/>
                <a:gd name="T5" fmla="*/ 140 h 140"/>
                <a:gd name="T6" fmla="*/ 70 w 82"/>
                <a:gd name="T7" fmla="*/ 124 h 140"/>
                <a:gd name="T8" fmla="*/ 62 w 82"/>
                <a:gd name="T9" fmla="*/ 75 h 140"/>
                <a:gd name="T10" fmla="*/ 28 w 82"/>
                <a:gd name="T11" fmla="*/ 25 h 140"/>
                <a:gd name="T12" fmla="*/ 0 w 82"/>
                <a:gd name="T13" fmla="*/ 9 h 140"/>
                <a:gd name="T14" fmla="*/ 30 w 82"/>
                <a:gd name="T15" fmla="*/ 5 h 140"/>
                <a:gd name="T16" fmla="*/ 43 w 82"/>
                <a:gd name="T17" fmla="*/ 3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40">
                  <a:moveTo>
                    <a:pt x="43" y="36"/>
                  </a:moveTo>
                  <a:cubicBezTo>
                    <a:pt x="58" y="50"/>
                    <a:pt x="66" y="74"/>
                    <a:pt x="72" y="71"/>
                  </a:cubicBezTo>
                  <a:cubicBezTo>
                    <a:pt x="78" y="67"/>
                    <a:pt x="82" y="111"/>
                    <a:pt x="75" y="140"/>
                  </a:cubicBezTo>
                  <a:cubicBezTo>
                    <a:pt x="73" y="135"/>
                    <a:pt x="71" y="130"/>
                    <a:pt x="70" y="124"/>
                  </a:cubicBezTo>
                  <a:cubicBezTo>
                    <a:pt x="68" y="100"/>
                    <a:pt x="71" y="82"/>
                    <a:pt x="62" y="75"/>
                  </a:cubicBezTo>
                  <a:cubicBezTo>
                    <a:pt x="53" y="67"/>
                    <a:pt x="33" y="34"/>
                    <a:pt x="28" y="25"/>
                  </a:cubicBezTo>
                  <a:cubicBezTo>
                    <a:pt x="26" y="22"/>
                    <a:pt x="16" y="16"/>
                    <a:pt x="0" y="9"/>
                  </a:cubicBezTo>
                  <a:cubicBezTo>
                    <a:pt x="12" y="9"/>
                    <a:pt x="25" y="8"/>
                    <a:pt x="30" y="5"/>
                  </a:cubicBezTo>
                  <a:cubicBezTo>
                    <a:pt x="38" y="0"/>
                    <a:pt x="29" y="21"/>
                    <a:pt x="43" y="36"/>
                  </a:cubicBezTo>
                  <a:close/>
                </a:path>
              </a:pathLst>
            </a:custGeom>
            <a:solidFill>
              <a:srgbClr val="FFB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7" name="Freeform 1375"/>
            <p:cNvSpPr/>
            <p:nvPr/>
          </p:nvSpPr>
          <p:spPr bwMode="auto">
            <a:xfrm>
              <a:off x="2223912" y="3898725"/>
              <a:ext cx="242888" cy="344488"/>
            </a:xfrm>
            <a:custGeom>
              <a:avLst/>
              <a:gdLst>
                <a:gd name="T0" fmla="*/ 41 w 57"/>
                <a:gd name="T1" fmla="*/ 4 h 81"/>
                <a:gd name="T2" fmla="*/ 54 w 57"/>
                <a:gd name="T3" fmla="*/ 44 h 81"/>
                <a:gd name="T4" fmla="*/ 11 w 57"/>
                <a:gd name="T5" fmla="*/ 48 h 81"/>
                <a:gd name="T6" fmla="*/ 41 w 57"/>
                <a:gd name="T7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81">
                  <a:moveTo>
                    <a:pt x="41" y="4"/>
                  </a:moveTo>
                  <a:cubicBezTo>
                    <a:pt x="41" y="4"/>
                    <a:pt x="57" y="27"/>
                    <a:pt x="54" y="44"/>
                  </a:cubicBezTo>
                  <a:cubicBezTo>
                    <a:pt x="52" y="61"/>
                    <a:pt x="23" y="81"/>
                    <a:pt x="11" y="48"/>
                  </a:cubicBezTo>
                  <a:cubicBezTo>
                    <a:pt x="0" y="15"/>
                    <a:pt x="6" y="0"/>
                    <a:pt x="41" y="4"/>
                  </a:cubicBezTo>
                  <a:close/>
                </a:path>
              </a:pathLst>
            </a:custGeom>
            <a:solidFill>
              <a:srgbClr val="FF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8" name="Freeform 1376"/>
            <p:cNvSpPr/>
            <p:nvPr/>
          </p:nvSpPr>
          <p:spPr bwMode="auto">
            <a:xfrm>
              <a:off x="3895549" y="3827287"/>
              <a:ext cx="76200" cy="203200"/>
            </a:xfrm>
            <a:custGeom>
              <a:avLst/>
              <a:gdLst>
                <a:gd name="T0" fmla="*/ 16 w 18"/>
                <a:gd name="T1" fmla="*/ 24 h 48"/>
                <a:gd name="T2" fmla="*/ 8 w 18"/>
                <a:gd name="T3" fmla="*/ 48 h 48"/>
                <a:gd name="T4" fmla="*/ 7 w 18"/>
                <a:gd name="T5" fmla="*/ 48 h 48"/>
                <a:gd name="T6" fmla="*/ 9 w 18"/>
                <a:gd name="T7" fmla="*/ 0 h 48"/>
                <a:gd name="T8" fmla="*/ 16 w 18"/>
                <a:gd name="T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6" y="24"/>
                  </a:moveTo>
                  <a:cubicBezTo>
                    <a:pt x="17" y="31"/>
                    <a:pt x="18" y="45"/>
                    <a:pt x="8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0" y="33"/>
                    <a:pt x="9" y="0"/>
                    <a:pt x="9" y="0"/>
                  </a:cubicBezTo>
                  <a:cubicBezTo>
                    <a:pt x="9" y="0"/>
                    <a:pt x="13" y="12"/>
                    <a:pt x="16" y="24"/>
                  </a:cubicBezTo>
                  <a:close/>
                </a:path>
              </a:pathLst>
            </a:custGeom>
            <a:solidFill>
              <a:srgbClr val="FF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9" name="Freeform 1377"/>
            <p:cNvSpPr/>
            <p:nvPr/>
          </p:nvSpPr>
          <p:spPr bwMode="auto">
            <a:xfrm>
              <a:off x="4070174" y="3724100"/>
              <a:ext cx="88900" cy="209550"/>
            </a:xfrm>
            <a:custGeom>
              <a:avLst/>
              <a:gdLst>
                <a:gd name="T0" fmla="*/ 9 w 21"/>
                <a:gd name="T1" fmla="*/ 48 h 49"/>
                <a:gd name="T2" fmla="*/ 8 w 21"/>
                <a:gd name="T3" fmla="*/ 49 h 49"/>
                <a:gd name="T4" fmla="*/ 6 w 21"/>
                <a:gd name="T5" fmla="*/ 47 h 49"/>
                <a:gd name="T6" fmla="*/ 2 w 21"/>
                <a:gd name="T7" fmla="*/ 0 h 49"/>
                <a:gd name="T8" fmla="*/ 9 w 21"/>
                <a:gd name="T9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9">
                  <a:moveTo>
                    <a:pt x="9" y="48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8"/>
                    <a:pt x="6" y="47"/>
                  </a:cubicBezTo>
                  <a:cubicBezTo>
                    <a:pt x="0" y="40"/>
                    <a:pt x="1" y="14"/>
                    <a:pt x="2" y="0"/>
                  </a:cubicBezTo>
                  <a:cubicBezTo>
                    <a:pt x="6" y="35"/>
                    <a:pt x="21" y="37"/>
                    <a:pt x="9" y="48"/>
                  </a:cubicBezTo>
                  <a:close/>
                </a:path>
              </a:pathLst>
            </a:custGeom>
            <a:solidFill>
              <a:srgbClr val="FF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0" name="Rectangle 1378"/>
            <p:cNvSpPr>
              <a:spLocks noChangeArrowheads="1"/>
            </p:cNvSpPr>
            <p:nvPr/>
          </p:nvSpPr>
          <p:spPr bwMode="auto">
            <a:xfrm>
              <a:off x="-735188" y="1785762"/>
              <a:ext cx="1882775" cy="939800"/>
            </a:xfrm>
            <a:prstGeom prst="rect">
              <a:avLst/>
            </a:prstGeom>
            <a:solidFill>
              <a:srgbClr val="5E6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1" name="Rectangle 1379"/>
            <p:cNvSpPr>
              <a:spLocks noChangeArrowheads="1"/>
            </p:cNvSpPr>
            <p:nvPr/>
          </p:nvSpPr>
          <p:spPr bwMode="auto">
            <a:xfrm>
              <a:off x="-735188" y="1785762"/>
              <a:ext cx="1882775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2" name="Rectangle 1380"/>
            <p:cNvSpPr>
              <a:spLocks noChangeArrowheads="1"/>
            </p:cNvSpPr>
            <p:nvPr/>
          </p:nvSpPr>
          <p:spPr bwMode="auto">
            <a:xfrm>
              <a:off x="-735188" y="2492200"/>
              <a:ext cx="1882775" cy="233363"/>
            </a:xfrm>
            <a:prstGeom prst="rect">
              <a:avLst/>
            </a:prstGeom>
            <a:solidFill>
              <a:srgbClr val="51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3" name="Rectangle 1381"/>
            <p:cNvSpPr>
              <a:spLocks noChangeArrowheads="1"/>
            </p:cNvSpPr>
            <p:nvPr/>
          </p:nvSpPr>
          <p:spPr bwMode="auto">
            <a:xfrm>
              <a:off x="-735188" y="2492200"/>
              <a:ext cx="18827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4" name="Freeform 1382"/>
            <p:cNvSpPr/>
            <p:nvPr/>
          </p:nvSpPr>
          <p:spPr bwMode="auto">
            <a:xfrm>
              <a:off x="926924" y="1590500"/>
              <a:ext cx="352425" cy="1330325"/>
            </a:xfrm>
            <a:custGeom>
              <a:avLst/>
              <a:gdLst>
                <a:gd name="T0" fmla="*/ 41 w 83"/>
                <a:gd name="T1" fmla="*/ 313 h 313"/>
                <a:gd name="T2" fmla="*/ 0 w 83"/>
                <a:gd name="T3" fmla="*/ 279 h 313"/>
                <a:gd name="T4" fmla="*/ 0 w 83"/>
                <a:gd name="T5" fmla="*/ 34 h 313"/>
                <a:gd name="T6" fmla="*/ 41 w 83"/>
                <a:gd name="T7" fmla="*/ 0 h 313"/>
                <a:gd name="T8" fmla="*/ 83 w 83"/>
                <a:gd name="T9" fmla="*/ 34 h 313"/>
                <a:gd name="T10" fmla="*/ 83 w 83"/>
                <a:gd name="T11" fmla="*/ 279 h 313"/>
                <a:gd name="T12" fmla="*/ 41 w 83"/>
                <a:gd name="T13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313">
                  <a:moveTo>
                    <a:pt x="41" y="313"/>
                  </a:moveTo>
                  <a:cubicBezTo>
                    <a:pt x="19" y="313"/>
                    <a:pt x="0" y="298"/>
                    <a:pt x="0" y="27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9" y="0"/>
                    <a:pt x="41" y="0"/>
                  </a:cubicBezTo>
                  <a:cubicBezTo>
                    <a:pt x="64" y="0"/>
                    <a:pt x="83" y="15"/>
                    <a:pt x="83" y="34"/>
                  </a:cubicBezTo>
                  <a:cubicBezTo>
                    <a:pt x="83" y="279"/>
                    <a:pt x="83" y="279"/>
                    <a:pt x="83" y="279"/>
                  </a:cubicBezTo>
                  <a:cubicBezTo>
                    <a:pt x="83" y="298"/>
                    <a:pt x="64" y="313"/>
                    <a:pt x="41" y="3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5" name="Oval 1383"/>
            <p:cNvSpPr>
              <a:spLocks noChangeArrowheads="1"/>
            </p:cNvSpPr>
            <p:nvPr/>
          </p:nvSpPr>
          <p:spPr bwMode="auto">
            <a:xfrm>
              <a:off x="1058687" y="2619200"/>
              <a:ext cx="165100" cy="165100"/>
            </a:xfrm>
            <a:prstGeom prst="ellipse">
              <a:avLst/>
            </a:prstGeom>
            <a:solidFill>
              <a:srgbClr val="5E6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9" tIns="45719" rIns="91439" bIns="45719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763551" y="642918"/>
          <a:ext cx="10309225" cy="5857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8015"/>
                <a:gridCol w="1942996"/>
                <a:gridCol w="4014296"/>
                <a:gridCol w="962281"/>
                <a:gridCol w="1491719"/>
              </a:tblGrid>
              <a:tr h="71977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25" b="1" dirty="0" err="1">
                          <a:solidFill>
                            <a:srgbClr val="19194D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需求岗位</a:t>
                      </a:r>
                      <a:endParaRPr lang="en-US" altLang="en-US" sz="1325" b="1" dirty="0">
                        <a:solidFill>
                          <a:srgbClr val="19194D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25" b="1">
                          <a:solidFill>
                            <a:srgbClr val="19194D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需求专业</a:t>
                      </a:r>
                      <a:endParaRPr lang="en-US" altLang="en-US" sz="1325" b="1">
                        <a:solidFill>
                          <a:srgbClr val="19194D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25" b="1">
                          <a:solidFill>
                            <a:srgbClr val="19194D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要求</a:t>
                      </a:r>
                      <a:endParaRPr lang="en-US" altLang="en-US" sz="1325" b="1">
                        <a:solidFill>
                          <a:srgbClr val="19194D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25" b="1">
                          <a:solidFill>
                            <a:srgbClr val="19194D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需求数量</a:t>
                      </a:r>
                      <a:r>
                        <a:rPr lang="en-US" sz="1325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325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25" b="1">
                          <a:solidFill>
                            <a:srgbClr val="19194D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薪资</a:t>
                      </a:r>
                      <a:endParaRPr lang="zh-CN" altLang="en-US" sz="1325" b="1">
                        <a:solidFill>
                          <a:srgbClr val="19194D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93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机器人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点焊技师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汽车、机电、机器人等专业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1、能吃苦耐劳、积极主动；能对现场提出改进意见，表现优异者作为储备班段长培养；</a:t>
                      </a:r>
                      <a:endParaRPr 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2、实习期结束可转岗技术类、专业类、管理类相关岗位； 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100</a:t>
                      </a:r>
                      <a:endParaRPr lang="en-US" altLang="en-US" sz="1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4000-5000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77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数控技师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数控、模具专业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84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装配技师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专业不限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</a:t>
                      </a:r>
                      <a:endParaRPr lang="en-US" altLang="en-US" sz="1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56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料账管理员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协调员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专业不限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8264">
                <a:tc gridSpan="5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实习期工作场地主要为柳州，实习期满可选择柳州、山东、重庆、桂林、贵阳等工作场地，表现优秀可外派海外基地（印度、印尼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）；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实习期满转岗岗位：工艺技术员、设备改进技师、CIP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工程师、设备工程师、工艺工程师、物流工程师等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en-US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5027" marR="65027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443" y="1626038"/>
            <a:ext cx="5483845" cy="4954359"/>
            <a:chOff x="0" y="1569337"/>
            <a:chExt cx="5484146" cy="4954631"/>
          </a:xfrm>
        </p:grpSpPr>
        <p:sp>
          <p:nvSpPr>
            <p:cNvPr id="851" name="Freeform 5"/>
            <p:cNvSpPr/>
            <p:nvPr/>
          </p:nvSpPr>
          <p:spPr bwMode="auto">
            <a:xfrm>
              <a:off x="1510340" y="1570966"/>
              <a:ext cx="971049" cy="1603209"/>
            </a:xfrm>
            <a:custGeom>
              <a:avLst/>
              <a:gdLst>
                <a:gd name="T0" fmla="*/ 504 w 504"/>
                <a:gd name="T1" fmla="*/ 832 h 832"/>
                <a:gd name="T2" fmla="*/ 0 w 504"/>
                <a:gd name="T3" fmla="*/ 514 h 832"/>
                <a:gd name="T4" fmla="*/ 0 w 504"/>
                <a:gd name="T5" fmla="*/ 0 h 832"/>
                <a:gd name="T6" fmla="*/ 504 w 504"/>
                <a:gd name="T7" fmla="*/ 530 h 832"/>
                <a:gd name="T8" fmla="*/ 504 w 504"/>
                <a:gd name="T9" fmla="*/ 83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832">
                  <a:moveTo>
                    <a:pt x="504" y="832"/>
                  </a:moveTo>
                  <a:cubicBezTo>
                    <a:pt x="336" y="726"/>
                    <a:pt x="168" y="620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177"/>
                    <a:pt x="336" y="353"/>
                    <a:pt x="504" y="530"/>
                  </a:cubicBezTo>
                  <a:cubicBezTo>
                    <a:pt x="504" y="631"/>
                    <a:pt x="504" y="731"/>
                    <a:pt x="504" y="8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2" name="Freeform 6"/>
            <p:cNvSpPr/>
            <p:nvPr/>
          </p:nvSpPr>
          <p:spPr bwMode="auto">
            <a:xfrm>
              <a:off x="1510340" y="2560752"/>
              <a:ext cx="971049" cy="1195075"/>
            </a:xfrm>
            <a:custGeom>
              <a:avLst/>
              <a:gdLst>
                <a:gd name="T0" fmla="*/ 504 w 504"/>
                <a:gd name="T1" fmla="*/ 620 h 620"/>
                <a:gd name="T2" fmla="*/ 0 w 504"/>
                <a:gd name="T3" fmla="*/ 514 h 620"/>
                <a:gd name="T4" fmla="*/ 0 w 504"/>
                <a:gd name="T5" fmla="*/ 0 h 620"/>
                <a:gd name="T6" fmla="*/ 504 w 504"/>
                <a:gd name="T7" fmla="*/ 318 h 620"/>
                <a:gd name="T8" fmla="*/ 504 w 504"/>
                <a:gd name="T9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20">
                  <a:moveTo>
                    <a:pt x="504" y="620"/>
                  </a:moveTo>
                  <a:cubicBezTo>
                    <a:pt x="336" y="585"/>
                    <a:pt x="168" y="549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106"/>
                    <a:pt x="336" y="212"/>
                    <a:pt x="504" y="318"/>
                  </a:cubicBezTo>
                  <a:cubicBezTo>
                    <a:pt x="504" y="419"/>
                    <a:pt x="504" y="519"/>
                    <a:pt x="504" y="6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3" name="Freeform 7"/>
            <p:cNvSpPr/>
            <p:nvPr/>
          </p:nvSpPr>
          <p:spPr bwMode="auto">
            <a:xfrm>
              <a:off x="1510340" y="3551352"/>
              <a:ext cx="971049" cy="990600"/>
            </a:xfrm>
            <a:custGeom>
              <a:avLst/>
              <a:gdLst>
                <a:gd name="T0" fmla="*/ 504 w 504"/>
                <a:gd name="T1" fmla="*/ 408 h 514"/>
                <a:gd name="T2" fmla="*/ 0 w 504"/>
                <a:gd name="T3" fmla="*/ 514 h 514"/>
                <a:gd name="T4" fmla="*/ 0 w 504"/>
                <a:gd name="T5" fmla="*/ 0 h 514"/>
                <a:gd name="T6" fmla="*/ 504 w 504"/>
                <a:gd name="T7" fmla="*/ 106 h 514"/>
                <a:gd name="T8" fmla="*/ 504 w 504"/>
                <a:gd name="T9" fmla="*/ 408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514">
                  <a:moveTo>
                    <a:pt x="504" y="408"/>
                  </a:moveTo>
                  <a:cubicBezTo>
                    <a:pt x="336" y="443"/>
                    <a:pt x="168" y="479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35"/>
                    <a:pt x="336" y="71"/>
                    <a:pt x="504" y="106"/>
                  </a:cubicBezTo>
                  <a:cubicBezTo>
                    <a:pt x="504" y="207"/>
                    <a:pt x="504" y="307"/>
                    <a:pt x="504" y="4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4" name="Freeform 8"/>
            <p:cNvSpPr/>
            <p:nvPr/>
          </p:nvSpPr>
          <p:spPr bwMode="auto">
            <a:xfrm>
              <a:off x="1510340" y="4337478"/>
              <a:ext cx="971049" cy="1194260"/>
            </a:xfrm>
            <a:custGeom>
              <a:avLst/>
              <a:gdLst>
                <a:gd name="T0" fmla="*/ 504 w 504"/>
                <a:gd name="T1" fmla="*/ 302 h 620"/>
                <a:gd name="T2" fmla="*/ 0 w 504"/>
                <a:gd name="T3" fmla="*/ 620 h 620"/>
                <a:gd name="T4" fmla="*/ 0 w 504"/>
                <a:gd name="T5" fmla="*/ 106 h 620"/>
                <a:gd name="T6" fmla="*/ 504 w 504"/>
                <a:gd name="T7" fmla="*/ 0 h 620"/>
                <a:gd name="T8" fmla="*/ 504 w 504"/>
                <a:gd name="T9" fmla="*/ 302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20">
                  <a:moveTo>
                    <a:pt x="504" y="302"/>
                  </a:moveTo>
                  <a:cubicBezTo>
                    <a:pt x="336" y="408"/>
                    <a:pt x="168" y="514"/>
                    <a:pt x="0" y="620"/>
                  </a:cubicBezTo>
                  <a:cubicBezTo>
                    <a:pt x="0" y="449"/>
                    <a:pt x="0" y="277"/>
                    <a:pt x="0" y="106"/>
                  </a:cubicBezTo>
                  <a:cubicBezTo>
                    <a:pt x="168" y="71"/>
                    <a:pt x="336" y="35"/>
                    <a:pt x="504" y="0"/>
                  </a:cubicBezTo>
                  <a:cubicBezTo>
                    <a:pt x="504" y="101"/>
                    <a:pt x="504" y="201"/>
                    <a:pt x="504" y="30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5" name="Freeform 9"/>
            <p:cNvSpPr/>
            <p:nvPr/>
          </p:nvSpPr>
          <p:spPr bwMode="auto">
            <a:xfrm>
              <a:off x="1510340" y="4919130"/>
              <a:ext cx="971049" cy="1603209"/>
            </a:xfrm>
            <a:custGeom>
              <a:avLst/>
              <a:gdLst>
                <a:gd name="T0" fmla="*/ 504 w 504"/>
                <a:gd name="T1" fmla="*/ 302 h 832"/>
                <a:gd name="T2" fmla="*/ 0 w 504"/>
                <a:gd name="T3" fmla="*/ 832 h 832"/>
                <a:gd name="T4" fmla="*/ 0 w 504"/>
                <a:gd name="T5" fmla="*/ 318 h 832"/>
                <a:gd name="T6" fmla="*/ 504 w 504"/>
                <a:gd name="T7" fmla="*/ 0 h 832"/>
                <a:gd name="T8" fmla="*/ 504 w 504"/>
                <a:gd name="T9" fmla="*/ 30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832">
                  <a:moveTo>
                    <a:pt x="504" y="302"/>
                  </a:moveTo>
                  <a:cubicBezTo>
                    <a:pt x="336" y="479"/>
                    <a:pt x="168" y="655"/>
                    <a:pt x="0" y="832"/>
                  </a:cubicBezTo>
                  <a:cubicBezTo>
                    <a:pt x="0" y="661"/>
                    <a:pt x="0" y="489"/>
                    <a:pt x="0" y="318"/>
                  </a:cubicBezTo>
                  <a:cubicBezTo>
                    <a:pt x="168" y="212"/>
                    <a:pt x="336" y="106"/>
                    <a:pt x="504" y="0"/>
                  </a:cubicBezTo>
                  <a:cubicBezTo>
                    <a:pt x="504" y="101"/>
                    <a:pt x="504" y="201"/>
                    <a:pt x="504" y="3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6" name="Freeform 10"/>
            <p:cNvSpPr/>
            <p:nvPr/>
          </p:nvSpPr>
          <p:spPr bwMode="auto">
            <a:xfrm>
              <a:off x="2481389" y="2591708"/>
              <a:ext cx="1812571" cy="582467"/>
            </a:xfrm>
            <a:custGeom>
              <a:avLst/>
              <a:gdLst>
                <a:gd name="T0" fmla="*/ 790 w 941"/>
                <a:gd name="T1" fmla="*/ 0 h 302"/>
                <a:gd name="T2" fmla="*/ 0 w 941"/>
                <a:gd name="T3" fmla="*/ 0 h 302"/>
                <a:gd name="T4" fmla="*/ 0 w 941"/>
                <a:gd name="T5" fmla="*/ 302 h 302"/>
                <a:gd name="T6" fmla="*/ 790 w 941"/>
                <a:gd name="T7" fmla="*/ 302 h 302"/>
                <a:gd name="T8" fmla="*/ 941 w 941"/>
                <a:gd name="T9" fmla="*/ 151 h 302"/>
                <a:gd name="T10" fmla="*/ 790 w 941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1" h="302">
                  <a:moveTo>
                    <a:pt x="79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790" y="302"/>
                    <a:pt x="790" y="302"/>
                    <a:pt x="790" y="302"/>
                  </a:cubicBezTo>
                  <a:cubicBezTo>
                    <a:pt x="873" y="302"/>
                    <a:pt x="941" y="234"/>
                    <a:pt x="941" y="151"/>
                  </a:cubicBezTo>
                  <a:cubicBezTo>
                    <a:pt x="941" y="67"/>
                    <a:pt x="873" y="0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7" name="Freeform 11"/>
            <p:cNvSpPr/>
            <p:nvPr/>
          </p:nvSpPr>
          <p:spPr bwMode="auto">
            <a:xfrm>
              <a:off x="2481389" y="3174175"/>
              <a:ext cx="3002757" cy="581652"/>
            </a:xfrm>
            <a:custGeom>
              <a:avLst/>
              <a:gdLst>
                <a:gd name="T0" fmla="*/ 1408 w 1559"/>
                <a:gd name="T1" fmla="*/ 0 h 302"/>
                <a:gd name="T2" fmla="*/ 0 w 1559"/>
                <a:gd name="T3" fmla="*/ 0 h 302"/>
                <a:gd name="T4" fmla="*/ 0 w 1559"/>
                <a:gd name="T5" fmla="*/ 302 h 302"/>
                <a:gd name="T6" fmla="*/ 1408 w 1559"/>
                <a:gd name="T7" fmla="*/ 302 h 302"/>
                <a:gd name="T8" fmla="*/ 1559 w 1559"/>
                <a:gd name="T9" fmla="*/ 151 h 302"/>
                <a:gd name="T10" fmla="*/ 1408 w 1559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9" h="302">
                  <a:moveTo>
                    <a:pt x="140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408" y="302"/>
                    <a:pt x="1408" y="302"/>
                    <a:pt x="1408" y="302"/>
                  </a:cubicBezTo>
                  <a:cubicBezTo>
                    <a:pt x="1491" y="302"/>
                    <a:pt x="1559" y="234"/>
                    <a:pt x="1559" y="151"/>
                  </a:cubicBezTo>
                  <a:cubicBezTo>
                    <a:pt x="1559" y="67"/>
                    <a:pt x="1491" y="0"/>
                    <a:pt x="1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8" name="Freeform 12"/>
            <p:cNvSpPr/>
            <p:nvPr/>
          </p:nvSpPr>
          <p:spPr bwMode="auto">
            <a:xfrm>
              <a:off x="2481389" y="3755827"/>
              <a:ext cx="2467540" cy="581652"/>
            </a:xfrm>
            <a:custGeom>
              <a:avLst/>
              <a:gdLst>
                <a:gd name="T0" fmla="*/ 1130 w 1281"/>
                <a:gd name="T1" fmla="*/ 0 h 302"/>
                <a:gd name="T2" fmla="*/ 0 w 1281"/>
                <a:gd name="T3" fmla="*/ 0 h 302"/>
                <a:gd name="T4" fmla="*/ 0 w 1281"/>
                <a:gd name="T5" fmla="*/ 302 h 302"/>
                <a:gd name="T6" fmla="*/ 1130 w 1281"/>
                <a:gd name="T7" fmla="*/ 302 h 302"/>
                <a:gd name="T8" fmla="*/ 1281 w 1281"/>
                <a:gd name="T9" fmla="*/ 151 h 302"/>
                <a:gd name="T10" fmla="*/ 1130 w 1281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1" h="302">
                  <a:moveTo>
                    <a:pt x="11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130" y="302"/>
                    <a:pt x="1130" y="302"/>
                    <a:pt x="1130" y="302"/>
                  </a:cubicBezTo>
                  <a:cubicBezTo>
                    <a:pt x="1213" y="302"/>
                    <a:pt x="1281" y="234"/>
                    <a:pt x="1281" y="151"/>
                  </a:cubicBezTo>
                  <a:cubicBezTo>
                    <a:pt x="1281" y="68"/>
                    <a:pt x="1213" y="0"/>
                    <a:pt x="1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9" name="Freeform 13"/>
            <p:cNvSpPr/>
            <p:nvPr/>
          </p:nvSpPr>
          <p:spPr bwMode="auto">
            <a:xfrm>
              <a:off x="2481389" y="4337478"/>
              <a:ext cx="1955132" cy="581652"/>
            </a:xfrm>
            <a:custGeom>
              <a:avLst/>
              <a:gdLst>
                <a:gd name="T0" fmla="*/ 864 w 1015"/>
                <a:gd name="T1" fmla="*/ 0 h 302"/>
                <a:gd name="T2" fmla="*/ 0 w 1015"/>
                <a:gd name="T3" fmla="*/ 0 h 302"/>
                <a:gd name="T4" fmla="*/ 0 w 1015"/>
                <a:gd name="T5" fmla="*/ 302 h 302"/>
                <a:gd name="T6" fmla="*/ 864 w 1015"/>
                <a:gd name="T7" fmla="*/ 302 h 302"/>
                <a:gd name="T8" fmla="*/ 1015 w 1015"/>
                <a:gd name="T9" fmla="*/ 151 h 302"/>
                <a:gd name="T10" fmla="*/ 864 w 1015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5" h="302">
                  <a:moveTo>
                    <a:pt x="8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864" y="302"/>
                    <a:pt x="864" y="302"/>
                    <a:pt x="864" y="302"/>
                  </a:cubicBezTo>
                  <a:cubicBezTo>
                    <a:pt x="947" y="302"/>
                    <a:pt x="1015" y="235"/>
                    <a:pt x="1015" y="151"/>
                  </a:cubicBezTo>
                  <a:cubicBezTo>
                    <a:pt x="1015" y="68"/>
                    <a:pt x="947" y="0"/>
                    <a:pt x="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0" name="Freeform 14"/>
            <p:cNvSpPr/>
            <p:nvPr/>
          </p:nvSpPr>
          <p:spPr bwMode="auto">
            <a:xfrm>
              <a:off x="2481389" y="4919130"/>
              <a:ext cx="2711931" cy="581652"/>
            </a:xfrm>
            <a:custGeom>
              <a:avLst/>
              <a:gdLst>
                <a:gd name="T0" fmla="*/ 1408 w 1408"/>
                <a:gd name="T1" fmla="*/ 151 h 302"/>
                <a:gd name="T2" fmla="*/ 1268 w 1408"/>
                <a:gd name="T3" fmla="*/ 1 h 302"/>
                <a:gd name="T4" fmla="*/ 1268 w 1408"/>
                <a:gd name="T5" fmla="*/ 0 h 302"/>
                <a:gd name="T6" fmla="*/ 0 w 1408"/>
                <a:gd name="T7" fmla="*/ 0 h 302"/>
                <a:gd name="T8" fmla="*/ 0 w 1408"/>
                <a:gd name="T9" fmla="*/ 302 h 302"/>
                <a:gd name="T10" fmla="*/ 1268 w 1408"/>
                <a:gd name="T11" fmla="*/ 302 h 302"/>
                <a:gd name="T12" fmla="*/ 1268 w 1408"/>
                <a:gd name="T13" fmla="*/ 302 h 302"/>
                <a:gd name="T14" fmla="*/ 1408 w 1408"/>
                <a:gd name="T15" fmla="*/ 15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8" h="302">
                  <a:moveTo>
                    <a:pt x="1408" y="151"/>
                  </a:moveTo>
                  <a:cubicBezTo>
                    <a:pt x="1408" y="72"/>
                    <a:pt x="1346" y="6"/>
                    <a:pt x="1268" y="1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268" y="302"/>
                    <a:pt x="1268" y="302"/>
                    <a:pt x="1268" y="302"/>
                  </a:cubicBezTo>
                  <a:cubicBezTo>
                    <a:pt x="1268" y="302"/>
                    <a:pt x="1268" y="302"/>
                    <a:pt x="1268" y="302"/>
                  </a:cubicBezTo>
                  <a:cubicBezTo>
                    <a:pt x="1346" y="296"/>
                    <a:pt x="1408" y="231"/>
                    <a:pt x="1408" y="1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1" name="Rectangle 15"/>
            <p:cNvSpPr>
              <a:spLocks noChangeArrowheads="1"/>
            </p:cNvSpPr>
            <p:nvPr/>
          </p:nvSpPr>
          <p:spPr bwMode="auto">
            <a:xfrm>
              <a:off x="0" y="2559123"/>
              <a:ext cx="1510340" cy="9922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2" name="Rectangle 16"/>
            <p:cNvSpPr>
              <a:spLocks noChangeArrowheads="1"/>
            </p:cNvSpPr>
            <p:nvPr/>
          </p:nvSpPr>
          <p:spPr bwMode="auto">
            <a:xfrm>
              <a:off x="0" y="2559123"/>
              <a:ext cx="1510340" cy="99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8" name="Rectangle 293"/>
            <p:cNvSpPr>
              <a:spLocks noChangeArrowheads="1"/>
            </p:cNvSpPr>
            <p:nvPr/>
          </p:nvSpPr>
          <p:spPr bwMode="auto">
            <a:xfrm>
              <a:off x="0" y="3551352"/>
              <a:ext cx="1510340" cy="990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9" name="Rectangle 294"/>
            <p:cNvSpPr>
              <a:spLocks noChangeArrowheads="1"/>
            </p:cNvSpPr>
            <p:nvPr/>
          </p:nvSpPr>
          <p:spPr bwMode="auto">
            <a:xfrm>
              <a:off x="0" y="3551352"/>
              <a:ext cx="151034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0" name="Rectangle 687"/>
            <p:cNvSpPr>
              <a:spLocks noChangeArrowheads="1"/>
            </p:cNvSpPr>
            <p:nvPr/>
          </p:nvSpPr>
          <p:spPr bwMode="auto">
            <a:xfrm>
              <a:off x="0" y="5533368"/>
              <a:ext cx="1510340" cy="990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1" name="Rectangle 688"/>
            <p:cNvSpPr>
              <a:spLocks noChangeArrowheads="1"/>
            </p:cNvSpPr>
            <p:nvPr/>
          </p:nvSpPr>
          <p:spPr bwMode="auto">
            <a:xfrm>
              <a:off x="0" y="5533368"/>
              <a:ext cx="151034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4" name="Rectangle 791"/>
            <p:cNvSpPr>
              <a:spLocks noChangeArrowheads="1"/>
            </p:cNvSpPr>
            <p:nvPr/>
          </p:nvSpPr>
          <p:spPr bwMode="auto">
            <a:xfrm>
              <a:off x="0" y="4541953"/>
              <a:ext cx="1510340" cy="9914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5" name="Rectangle 792"/>
            <p:cNvSpPr>
              <a:spLocks noChangeArrowheads="1"/>
            </p:cNvSpPr>
            <p:nvPr/>
          </p:nvSpPr>
          <p:spPr bwMode="auto">
            <a:xfrm>
              <a:off x="0" y="4541953"/>
              <a:ext cx="1510340" cy="99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6" name="Rectangle 904"/>
            <p:cNvSpPr>
              <a:spLocks noChangeArrowheads="1"/>
            </p:cNvSpPr>
            <p:nvPr/>
          </p:nvSpPr>
          <p:spPr bwMode="auto">
            <a:xfrm>
              <a:off x="0" y="1569337"/>
              <a:ext cx="1510340" cy="9897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7" name="Rectangle 905"/>
            <p:cNvSpPr>
              <a:spLocks noChangeArrowheads="1"/>
            </p:cNvSpPr>
            <p:nvPr/>
          </p:nvSpPr>
          <p:spPr bwMode="auto">
            <a:xfrm>
              <a:off x="0" y="1569337"/>
              <a:ext cx="1510340" cy="98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1039"/>
            <p:cNvSpPr/>
            <p:nvPr/>
          </p:nvSpPr>
          <p:spPr bwMode="auto">
            <a:xfrm>
              <a:off x="5191691" y="3222238"/>
              <a:ext cx="244392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1040"/>
            <p:cNvSpPr/>
            <p:nvPr/>
          </p:nvSpPr>
          <p:spPr bwMode="auto">
            <a:xfrm>
              <a:off x="4649956" y="3803890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041"/>
            <p:cNvSpPr/>
            <p:nvPr/>
          </p:nvSpPr>
          <p:spPr bwMode="auto">
            <a:xfrm>
              <a:off x="4902494" y="4967194"/>
              <a:ext cx="244392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1042"/>
            <p:cNvSpPr/>
            <p:nvPr/>
          </p:nvSpPr>
          <p:spPr bwMode="auto">
            <a:xfrm>
              <a:off x="4143251" y="4385542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1043"/>
            <p:cNvSpPr/>
            <p:nvPr/>
          </p:nvSpPr>
          <p:spPr bwMode="auto">
            <a:xfrm>
              <a:off x="4006392" y="2639772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4" tIns="45718" rIns="91434" bIns="45718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4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6" name="TextBox 8"/>
          <p:cNvSpPr txBox="1"/>
          <p:nvPr/>
        </p:nvSpPr>
        <p:spPr>
          <a:xfrm>
            <a:off x="837910" y="221256"/>
            <a:ext cx="3744589" cy="4673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303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招聘要求</a:t>
            </a:r>
            <a:r>
              <a:rPr lang="en-US" altLang="zh-CN" sz="303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303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薪资</a:t>
            </a:r>
            <a:endParaRPr lang="zh-CN" altLang="en-US" sz="3035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5438725" y="907755"/>
            <a:ext cx="530663" cy="53239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65010" tIns="32505" rIns="65010" bIns="32505"/>
          <a:lstStyle/>
          <a:p>
            <a:endParaRPr lang="zh-CN" altLang="en-US" sz="170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Freeform 12"/>
          <p:cNvSpPr/>
          <p:nvPr/>
        </p:nvSpPr>
        <p:spPr bwMode="auto">
          <a:xfrm flipH="1" flipV="1">
            <a:off x="11615245" y="5763025"/>
            <a:ext cx="530663" cy="53239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65010" tIns="32505" rIns="65010" bIns="32505"/>
          <a:lstStyle/>
          <a:p>
            <a:endParaRPr lang="zh-CN" altLang="en-US" sz="170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82414" y="1301153"/>
            <a:ext cx="6024082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lang="zh-CN" altLang="en-US" sz="1895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招聘要求】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学历：大专及以上，汽车类、机械类、机电类、钳工、焊接等相关专业优先；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年龄：年满1</a:t>
            </a:r>
            <a:r>
              <a:rPr lang="en-US" altLang="zh-CN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岁（以身份证为准）；男女不限。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895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【薪资待遇】</a:t>
            </a:r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公司采用计时制，工资按照15元/小时结算(</a:t>
            </a:r>
            <a:r>
              <a:rPr lang="en-US" altLang="zh-CN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4000-50</a:t>
            </a:r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00元)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</a:t>
            </a:r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工作时间</a:t>
            </a:r>
            <a:r>
              <a:rPr lang="zh-CN" altLang="en-US" sz="1895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】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95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白班08:00-20:00  ； 晚班20:00—8:00，每周休息一天，如遇特殊情况，作息时间由现场生产部门为准。</a:t>
            </a:r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895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234" y="318515"/>
            <a:ext cx="3530154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765">
              <a:defRPr/>
            </a:pPr>
            <a:r>
              <a:rPr lang="zh-CN" altLang="en-US" sz="3415" b="1" dirty="0">
                <a:solidFill>
                  <a:srgbClr val="182D5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公司福利</a:t>
            </a:r>
            <a:endParaRPr lang="zh-CN" altLang="en-US" sz="3415" b="1" dirty="0">
              <a:solidFill>
                <a:srgbClr val="182D55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11153209" y="6290815"/>
            <a:ext cx="394380" cy="219167"/>
          </a:xfrm>
        </p:spPr>
        <p:txBody>
          <a:bodyPr>
            <a:normAutofit fontScale="77500" lnSpcReduction="10000"/>
          </a:bodyPr>
          <a:lstStyle/>
          <a:p>
            <a:fld id="{2EED884B-F155-42E3-9801-487CD0C3BEE5}" type="slidenum">
              <a:rPr lang="zh-CN" altLang="en-US" sz="1140" smtClean="0"/>
            </a:fld>
            <a:endParaRPr lang="zh-CN" altLang="en-US" sz="1140" dirty="0"/>
          </a:p>
        </p:txBody>
      </p:sp>
      <p:sp>
        <p:nvSpPr>
          <p:cNvPr id="8" name="文本框 7"/>
          <p:cNvSpPr txBox="1"/>
          <p:nvPr/>
        </p:nvSpPr>
        <p:spPr>
          <a:xfrm>
            <a:off x="260489" y="1806"/>
            <a:ext cx="576819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1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sz="341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462997" y="1582940"/>
            <a:ext cx="8082686" cy="803211"/>
            <a:chOff x="1055688" y="1554481"/>
            <a:chExt cx="10080625" cy="144502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6" name="矩形 35"/>
            <p:cNvSpPr/>
            <p:nvPr/>
          </p:nvSpPr>
          <p:spPr>
            <a:xfrm>
              <a:off x="1055688" y="1554481"/>
              <a:ext cx="10080625" cy="14450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5"/>
            <p:cNvSpPr/>
            <p:nvPr/>
          </p:nvSpPr>
          <p:spPr>
            <a:xfrm>
              <a:off x="1562069" y="1859614"/>
              <a:ext cx="842390" cy="834759"/>
            </a:xfrm>
            <a:custGeom>
              <a:avLst/>
              <a:gdLst>
                <a:gd name="T0" fmla="*/ 6848 w 6914"/>
                <a:gd name="T1" fmla="*/ 2638 h 6861"/>
                <a:gd name="T2" fmla="*/ 6360 w 6914"/>
                <a:gd name="T3" fmla="*/ 2276 h 6861"/>
                <a:gd name="T4" fmla="*/ 4507 w 6914"/>
                <a:gd name="T5" fmla="*/ 2276 h 6861"/>
                <a:gd name="T6" fmla="*/ 3944 w 6914"/>
                <a:gd name="T7" fmla="*/ 360 h 6861"/>
                <a:gd name="T8" fmla="*/ 3459 w 6914"/>
                <a:gd name="T9" fmla="*/ 0 h 6861"/>
                <a:gd name="T10" fmla="*/ 2970 w 6914"/>
                <a:gd name="T11" fmla="*/ 357 h 6861"/>
                <a:gd name="T12" fmla="*/ 2389 w 6914"/>
                <a:gd name="T13" fmla="*/ 2276 h 6861"/>
                <a:gd name="T14" fmla="*/ 554 w 6914"/>
                <a:gd name="T15" fmla="*/ 2276 h 6861"/>
                <a:gd name="T16" fmla="*/ 65 w 6914"/>
                <a:gd name="T17" fmla="*/ 2639 h 6861"/>
                <a:gd name="T18" fmla="*/ 266 w 6914"/>
                <a:gd name="T19" fmla="*/ 3207 h 6861"/>
                <a:gd name="T20" fmla="*/ 1767 w 6914"/>
                <a:gd name="T21" fmla="*/ 4329 h 6861"/>
                <a:gd name="T22" fmla="*/ 1186 w 6914"/>
                <a:gd name="T23" fmla="*/ 6162 h 6861"/>
                <a:gd name="T24" fmla="*/ 1382 w 6914"/>
                <a:gd name="T25" fmla="*/ 6736 h 6861"/>
                <a:gd name="T26" fmla="*/ 1983 w 6914"/>
                <a:gd name="T27" fmla="*/ 6722 h 6861"/>
                <a:gd name="T28" fmla="*/ 3119 w 6914"/>
                <a:gd name="T29" fmla="*/ 5944 h 6861"/>
                <a:gd name="T30" fmla="*/ 3149 w 6914"/>
                <a:gd name="T31" fmla="*/ 5786 h 6861"/>
                <a:gd name="T32" fmla="*/ 2991 w 6914"/>
                <a:gd name="T33" fmla="*/ 5757 h 6861"/>
                <a:gd name="T34" fmla="*/ 1848 w 6914"/>
                <a:gd name="T35" fmla="*/ 6539 h 6861"/>
                <a:gd name="T36" fmla="*/ 1512 w 6914"/>
                <a:gd name="T37" fmla="*/ 6549 h 6861"/>
                <a:gd name="T38" fmla="*/ 1403 w 6914"/>
                <a:gd name="T39" fmla="*/ 6231 h 6861"/>
                <a:gd name="T40" fmla="*/ 2008 w 6914"/>
                <a:gd name="T41" fmla="*/ 4321 h 6861"/>
                <a:gd name="T42" fmla="*/ 1968 w 6914"/>
                <a:gd name="T43" fmla="*/ 4195 h 6861"/>
                <a:gd name="T44" fmla="*/ 397 w 6914"/>
                <a:gd name="T45" fmla="*/ 3021 h 6861"/>
                <a:gd name="T46" fmla="*/ 283 w 6914"/>
                <a:gd name="T47" fmla="*/ 2704 h 6861"/>
                <a:gd name="T48" fmla="*/ 554 w 6914"/>
                <a:gd name="T49" fmla="*/ 2504 h 6861"/>
                <a:gd name="T50" fmla="*/ 2473 w 6914"/>
                <a:gd name="T51" fmla="*/ 2504 h 6861"/>
                <a:gd name="T52" fmla="*/ 2582 w 6914"/>
                <a:gd name="T53" fmla="*/ 2423 h 6861"/>
                <a:gd name="T54" fmla="*/ 3187 w 6914"/>
                <a:gd name="T55" fmla="*/ 425 h 6861"/>
                <a:gd name="T56" fmla="*/ 3458 w 6914"/>
                <a:gd name="T57" fmla="*/ 228 h 6861"/>
                <a:gd name="T58" fmla="*/ 3727 w 6914"/>
                <a:gd name="T59" fmla="*/ 426 h 6861"/>
                <a:gd name="T60" fmla="*/ 4313 w 6914"/>
                <a:gd name="T61" fmla="*/ 2422 h 6861"/>
                <a:gd name="T62" fmla="*/ 4422 w 6914"/>
                <a:gd name="T63" fmla="*/ 2504 h 6861"/>
                <a:gd name="T64" fmla="*/ 6360 w 6914"/>
                <a:gd name="T65" fmla="*/ 2504 h 6861"/>
                <a:gd name="T66" fmla="*/ 6631 w 6914"/>
                <a:gd name="T67" fmla="*/ 2704 h 6861"/>
                <a:gd name="T68" fmla="*/ 6512 w 6914"/>
                <a:gd name="T69" fmla="*/ 3025 h 6861"/>
                <a:gd name="T70" fmla="*/ 4946 w 6914"/>
                <a:gd name="T71" fmla="*/ 4195 h 6861"/>
                <a:gd name="T72" fmla="*/ 4906 w 6914"/>
                <a:gd name="T73" fmla="*/ 4321 h 6861"/>
                <a:gd name="T74" fmla="*/ 5510 w 6914"/>
                <a:gd name="T75" fmla="*/ 6231 h 6861"/>
                <a:gd name="T76" fmla="*/ 5402 w 6914"/>
                <a:gd name="T77" fmla="*/ 6549 h 6861"/>
                <a:gd name="T78" fmla="*/ 5059 w 6914"/>
                <a:gd name="T79" fmla="*/ 6534 h 6861"/>
                <a:gd name="T80" fmla="*/ 3182 w 6914"/>
                <a:gd name="T81" fmla="*/ 5254 h 6861"/>
                <a:gd name="T82" fmla="*/ 3024 w 6914"/>
                <a:gd name="T83" fmla="*/ 5284 h 6861"/>
                <a:gd name="T84" fmla="*/ 3054 w 6914"/>
                <a:gd name="T85" fmla="*/ 5442 h 6861"/>
                <a:gd name="T86" fmla="*/ 4925 w 6914"/>
                <a:gd name="T87" fmla="*/ 6717 h 6861"/>
                <a:gd name="T88" fmla="*/ 5241 w 6914"/>
                <a:gd name="T89" fmla="*/ 6827 h 6861"/>
                <a:gd name="T90" fmla="*/ 5531 w 6914"/>
                <a:gd name="T91" fmla="*/ 6736 h 6861"/>
                <a:gd name="T92" fmla="*/ 5727 w 6914"/>
                <a:gd name="T93" fmla="*/ 6162 h 6861"/>
                <a:gd name="T94" fmla="*/ 5147 w 6914"/>
                <a:gd name="T95" fmla="*/ 4329 h 6861"/>
                <a:gd name="T96" fmla="*/ 6643 w 6914"/>
                <a:gd name="T97" fmla="*/ 3211 h 6861"/>
                <a:gd name="T98" fmla="*/ 6848 w 6914"/>
                <a:gd name="T99" fmla="*/ 2638 h 6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14" h="6861">
                  <a:moveTo>
                    <a:pt x="6848" y="2638"/>
                  </a:moveTo>
                  <a:cubicBezTo>
                    <a:pt x="6783" y="2422"/>
                    <a:pt x="6586" y="2276"/>
                    <a:pt x="6360" y="2276"/>
                  </a:cubicBezTo>
                  <a:lnTo>
                    <a:pt x="4507" y="2276"/>
                  </a:lnTo>
                  <a:lnTo>
                    <a:pt x="3944" y="360"/>
                  </a:lnTo>
                  <a:cubicBezTo>
                    <a:pt x="3878" y="146"/>
                    <a:pt x="3683" y="1"/>
                    <a:pt x="3459" y="0"/>
                  </a:cubicBezTo>
                  <a:cubicBezTo>
                    <a:pt x="3234" y="0"/>
                    <a:pt x="3038" y="143"/>
                    <a:pt x="2970" y="357"/>
                  </a:cubicBezTo>
                  <a:lnTo>
                    <a:pt x="2389" y="2276"/>
                  </a:lnTo>
                  <a:lnTo>
                    <a:pt x="554" y="2276"/>
                  </a:lnTo>
                  <a:cubicBezTo>
                    <a:pt x="327" y="2276"/>
                    <a:pt x="131" y="2422"/>
                    <a:pt x="65" y="2639"/>
                  </a:cubicBezTo>
                  <a:cubicBezTo>
                    <a:pt x="0" y="2855"/>
                    <a:pt x="82" y="3085"/>
                    <a:pt x="266" y="3207"/>
                  </a:cubicBezTo>
                  <a:lnTo>
                    <a:pt x="1767" y="4329"/>
                  </a:lnTo>
                  <a:lnTo>
                    <a:pt x="1186" y="6162"/>
                  </a:lnTo>
                  <a:cubicBezTo>
                    <a:pt x="1118" y="6377"/>
                    <a:pt x="1196" y="6608"/>
                    <a:pt x="1382" y="6736"/>
                  </a:cubicBezTo>
                  <a:cubicBezTo>
                    <a:pt x="1562" y="6861"/>
                    <a:pt x="1823" y="6849"/>
                    <a:pt x="1983" y="6722"/>
                  </a:cubicBezTo>
                  <a:lnTo>
                    <a:pt x="3119" y="5944"/>
                  </a:lnTo>
                  <a:cubicBezTo>
                    <a:pt x="3171" y="5909"/>
                    <a:pt x="3184" y="5838"/>
                    <a:pt x="3149" y="5786"/>
                  </a:cubicBezTo>
                  <a:cubicBezTo>
                    <a:pt x="3113" y="5735"/>
                    <a:pt x="3043" y="5721"/>
                    <a:pt x="2991" y="5757"/>
                  </a:cubicBezTo>
                  <a:lnTo>
                    <a:pt x="1848" y="6539"/>
                  </a:lnTo>
                  <a:cubicBezTo>
                    <a:pt x="1753" y="6614"/>
                    <a:pt x="1611" y="6618"/>
                    <a:pt x="1512" y="6549"/>
                  </a:cubicBezTo>
                  <a:cubicBezTo>
                    <a:pt x="1409" y="6478"/>
                    <a:pt x="1365" y="6350"/>
                    <a:pt x="1403" y="6231"/>
                  </a:cubicBezTo>
                  <a:lnTo>
                    <a:pt x="2008" y="4321"/>
                  </a:lnTo>
                  <a:cubicBezTo>
                    <a:pt x="2023" y="4275"/>
                    <a:pt x="2006" y="4224"/>
                    <a:pt x="1968" y="4195"/>
                  </a:cubicBezTo>
                  <a:lnTo>
                    <a:pt x="397" y="3021"/>
                  </a:lnTo>
                  <a:cubicBezTo>
                    <a:pt x="293" y="2952"/>
                    <a:pt x="247" y="2825"/>
                    <a:pt x="283" y="2704"/>
                  </a:cubicBezTo>
                  <a:cubicBezTo>
                    <a:pt x="319" y="2584"/>
                    <a:pt x="428" y="2504"/>
                    <a:pt x="554" y="2504"/>
                  </a:cubicBezTo>
                  <a:lnTo>
                    <a:pt x="2473" y="2504"/>
                  </a:lnTo>
                  <a:cubicBezTo>
                    <a:pt x="2523" y="2504"/>
                    <a:pt x="2567" y="2471"/>
                    <a:pt x="2582" y="2423"/>
                  </a:cubicBezTo>
                  <a:lnTo>
                    <a:pt x="3187" y="425"/>
                  </a:lnTo>
                  <a:cubicBezTo>
                    <a:pt x="3225" y="307"/>
                    <a:pt x="3334" y="228"/>
                    <a:pt x="3458" y="228"/>
                  </a:cubicBezTo>
                  <a:cubicBezTo>
                    <a:pt x="3582" y="229"/>
                    <a:pt x="3690" y="309"/>
                    <a:pt x="3727" y="426"/>
                  </a:cubicBezTo>
                  <a:lnTo>
                    <a:pt x="4313" y="2422"/>
                  </a:lnTo>
                  <a:cubicBezTo>
                    <a:pt x="4327" y="2470"/>
                    <a:pt x="4372" y="2504"/>
                    <a:pt x="4422" y="2504"/>
                  </a:cubicBezTo>
                  <a:lnTo>
                    <a:pt x="6360" y="2504"/>
                  </a:lnTo>
                  <a:cubicBezTo>
                    <a:pt x="6485" y="2504"/>
                    <a:pt x="6594" y="2584"/>
                    <a:pt x="6631" y="2704"/>
                  </a:cubicBezTo>
                  <a:cubicBezTo>
                    <a:pt x="6667" y="2825"/>
                    <a:pt x="6621" y="2952"/>
                    <a:pt x="6512" y="3025"/>
                  </a:cubicBezTo>
                  <a:lnTo>
                    <a:pt x="4946" y="4195"/>
                  </a:lnTo>
                  <a:cubicBezTo>
                    <a:pt x="4907" y="4224"/>
                    <a:pt x="4891" y="4275"/>
                    <a:pt x="4906" y="4321"/>
                  </a:cubicBezTo>
                  <a:lnTo>
                    <a:pt x="5510" y="6231"/>
                  </a:lnTo>
                  <a:cubicBezTo>
                    <a:pt x="5549" y="6350"/>
                    <a:pt x="5505" y="6478"/>
                    <a:pt x="5402" y="6549"/>
                  </a:cubicBezTo>
                  <a:cubicBezTo>
                    <a:pt x="5303" y="6618"/>
                    <a:pt x="5167" y="6618"/>
                    <a:pt x="5059" y="6534"/>
                  </a:cubicBezTo>
                  <a:lnTo>
                    <a:pt x="3182" y="5254"/>
                  </a:lnTo>
                  <a:cubicBezTo>
                    <a:pt x="3130" y="5219"/>
                    <a:pt x="3059" y="5232"/>
                    <a:pt x="3024" y="5284"/>
                  </a:cubicBezTo>
                  <a:cubicBezTo>
                    <a:pt x="2988" y="5336"/>
                    <a:pt x="3002" y="5407"/>
                    <a:pt x="3054" y="5442"/>
                  </a:cubicBezTo>
                  <a:lnTo>
                    <a:pt x="4925" y="6717"/>
                  </a:lnTo>
                  <a:cubicBezTo>
                    <a:pt x="5014" y="6788"/>
                    <a:pt x="5127" y="6827"/>
                    <a:pt x="5241" y="6827"/>
                  </a:cubicBezTo>
                  <a:cubicBezTo>
                    <a:pt x="5345" y="6827"/>
                    <a:pt x="5446" y="6796"/>
                    <a:pt x="5531" y="6736"/>
                  </a:cubicBezTo>
                  <a:cubicBezTo>
                    <a:pt x="5717" y="6608"/>
                    <a:pt x="5796" y="6377"/>
                    <a:pt x="5727" y="6162"/>
                  </a:cubicBezTo>
                  <a:lnTo>
                    <a:pt x="5147" y="4329"/>
                  </a:lnTo>
                  <a:lnTo>
                    <a:pt x="6643" y="3211"/>
                  </a:lnTo>
                  <a:cubicBezTo>
                    <a:pt x="6831" y="3085"/>
                    <a:pt x="6914" y="2855"/>
                    <a:pt x="6848" y="263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947734" y="1868617"/>
              <a:ext cx="8075920" cy="1110418"/>
            </a:xfrm>
            <a:prstGeom prst="rect">
              <a:avLst/>
            </a:prstGeom>
            <a:grp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705">
                  <a:sym typeface="+mn-ea"/>
                </a:rPr>
                <a:t>1、公司免费安排宿舍及通勤车，4-6 人/间（风扇/空调、热水器齐全，独立厨房、卫生间）水电费自理。</a:t>
              </a:r>
              <a:endParaRPr lang="zh-CN" altLang="en-US" sz="1705">
                <a:sym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500930" y="2440340"/>
            <a:ext cx="8053183" cy="803211"/>
            <a:chOff x="1055688" y="3057007"/>
            <a:chExt cx="10080625" cy="1445027"/>
          </a:xfrm>
        </p:grpSpPr>
        <p:sp>
          <p:nvSpPr>
            <p:cNvPr id="11" name="矩形 10"/>
            <p:cNvSpPr/>
            <p:nvPr/>
          </p:nvSpPr>
          <p:spPr>
            <a:xfrm>
              <a:off x="1055688" y="3057007"/>
              <a:ext cx="10080625" cy="1445027"/>
            </a:xfrm>
            <a:prstGeom prst="rect">
              <a:avLst/>
            </a:prstGeom>
            <a:solidFill>
              <a:srgbClr val="354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椭圆 6"/>
            <p:cNvSpPr/>
            <p:nvPr/>
          </p:nvSpPr>
          <p:spPr>
            <a:xfrm>
              <a:off x="1562069" y="3358936"/>
              <a:ext cx="842390" cy="841167"/>
            </a:xfrm>
            <a:custGeom>
              <a:avLst/>
              <a:gdLst>
                <a:gd name="connsiteX0" fmla="*/ 297506 w 595518"/>
                <a:gd name="connsiteY0" fmla="*/ 135879 h 594654"/>
                <a:gd name="connsiteX1" fmla="*/ 319021 w 595518"/>
                <a:gd name="connsiteY1" fmla="*/ 157365 h 594654"/>
                <a:gd name="connsiteX2" fmla="*/ 319021 w 595518"/>
                <a:gd name="connsiteY2" fmla="*/ 334625 h 594654"/>
                <a:gd name="connsiteX3" fmla="*/ 383027 w 595518"/>
                <a:gd name="connsiteY3" fmla="*/ 371152 h 594654"/>
                <a:gd name="connsiteX4" fmla="*/ 391633 w 595518"/>
                <a:gd name="connsiteY4" fmla="*/ 400158 h 594654"/>
                <a:gd name="connsiteX5" fmla="*/ 372808 w 595518"/>
                <a:gd name="connsiteY5" fmla="*/ 411438 h 594654"/>
                <a:gd name="connsiteX6" fmla="*/ 362051 w 595518"/>
                <a:gd name="connsiteY6" fmla="*/ 408215 h 594654"/>
                <a:gd name="connsiteX7" fmla="*/ 287286 w 595518"/>
                <a:gd name="connsiteY7" fmla="*/ 366317 h 594654"/>
                <a:gd name="connsiteX8" fmla="*/ 286211 w 595518"/>
                <a:gd name="connsiteY8" fmla="*/ 365780 h 594654"/>
                <a:gd name="connsiteX9" fmla="*/ 284597 w 595518"/>
                <a:gd name="connsiteY9" fmla="*/ 364169 h 594654"/>
                <a:gd name="connsiteX10" fmla="*/ 282983 w 595518"/>
                <a:gd name="connsiteY10" fmla="*/ 363095 h 594654"/>
                <a:gd name="connsiteX11" fmla="*/ 281908 w 595518"/>
                <a:gd name="connsiteY11" fmla="*/ 361483 h 594654"/>
                <a:gd name="connsiteX12" fmla="*/ 280294 w 595518"/>
                <a:gd name="connsiteY12" fmla="*/ 359872 h 594654"/>
                <a:gd name="connsiteX13" fmla="*/ 279218 w 595518"/>
                <a:gd name="connsiteY13" fmla="*/ 358260 h 594654"/>
                <a:gd name="connsiteX14" fmla="*/ 278143 w 595518"/>
                <a:gd name="connsiteY14" fmla="*/ 356112 h 594654"/>
                <a:gd name="connsiteX15" fmla="*/ 277605 w 595518"/>
                <a:gd name="connsiteY15" fmla="*/ 354500 h 594654"/>
                <a:gd name="connsiteX16" fmla="*/ 277067 w 595518"/>
                <a:gd name="connsiteY16" fmla="*/ 352352 h 594654"/>
                <a:gd name="connsiteX17" fmla="*/ 276529 w 595518"/>
                <a:gd name="connsiteY17" fmla="*/ 350740 h 594654"/>
                <a:gd name="connsiteX18" fmla="*/ 275991 w 595518"/>
                <a:gd name="connsiteY18" fmla="*/ 348054 h 594654"/>
                <a:gd name="connsiteX19" fmla="*/ 275991 w 595518"/>
                <a:gd name="connsiteY19" fmla="*/ 347517 h 594654"/>
                <a:gd name="connsiteX20" fmla="*/ 275991 w 595518"/>
                <a:gd name="connsiteY20" fmla="*/ 157365 h 594654"/>
                <a:gd name="connsiteX21" fmla="*/ 297506 w 595518"/>
                <a:gd name="connsiteY21" fmla="*/ 135879 h 594654"/>
                <a:gd name="connsiteX22" fmla="*/ 297490 w 595518"/>
                <a:gd name="connsiteY22" fmla="*/ 42974 h 594654"/>
                <a:gd name="connsiteX23" fmla="*/ 43036 w 595518"/>
                <a:gd name="connsiteY23" fmla="*/ 297059 h 594654"/>
                <a:gd name="connsiteX24" fmla="*/ 297490 w 595518"/>
                <a:gd name="connsiteY24" fmla="*/ 551680 h 594654"/>
                <a:gd name="connsiteX25" fmla="*/ 552482 w 595518"/>
                <a:gd name="connsiteY25" fmla="*/ 297059 h 594654"/>
                <a:gd name="connsiteX26" fmla="*/ 297490 w 595518"/>
                <a:gd name="connsiteY26" fmla="*/ 42974 h 594654"/>
                <a:gd name="connsiteX27" fmla="*/ 297490 w 595518"/>
                <a:gd name="connsiteY27" fmla="*/ 0 h 594654"/>
                <a:gd name="connsiteX28" fmla="*/ 595518 w 595518"/>
                <a:gd name="connsiteY28" fmla="*/ 297059 h 594654"/>
                <a:gd name="connsiteX29" fmla="*/ 297490 w 595518"/>
                <a:gd name="connsiteY29" fmla="*/ 594654 h 594654"/>
                <a:gd name="connsiteX30" fmla="*/ 0 w 595518"/>
                <a:gd name="connsiteY30" fmla="*/ 297059 h 594654"/>
                <a:gd name="connsiteX31" fmla="*/ 297490 w 595518"/>
                <a:gd name="connsiteY31" fmla="*/ 0 h 5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5518" h="594654">
                  <a:moveTo>
                    <a:pt x="297506" y="135879"/>
                  </a:moveTo>
                  <a:cubicBezTo>
                    <a:pt x="309339" y="135879"/>
                    <a:pt x="319021" y="145548"/>
                    <a:pt x="319021" y="157365"/>
                  </a:cubicBezTo>
                  <a:lnTo>
                    <a:pt x="319021" y="334625"/>
                  </a:lnTo>
                  <a:lnTo>
                    <a:pt x="383027" y="371152"/>
                  </a:lnTo>
                  <a:cubicBezTo>
                    <a:pt x="393785" y="377061"/>
                    <a:pt x="397012" y="389952"/>
                    <a:pt x="391633" y="400158"/>
                  </a:cubicBezTo>
                  <a:cubicBezTo>
                    <a:pt x="387330" y="407141"/>
                    <a:pt x="380338" y="411438"/>
                    <a:pt x="372808" y="411438"/>
                  </a:cubicBezTo>
                  <a:cubicBezTo>
                    <a:pt x="369043" y="411438"/>
                    <a:pt x="365278" y="410364"/>
                    <a:pt x="362051" y="408215"/>
                  </a:cubicBezTo>
                  <a:lnTo>
                    <a:pt x="287286" y="366317"/>
                  </a:lnTo>
                  <a:cubicBezTo>
                    <a:pt x="286749" y="365780"/>
                    <a:pt x="286749" y="365780"/>
                    <a:pt x="286211" y="365780"/>
                  </a:cubicBezTo>
                  <a:cubicBezTo>
                    <a:pt x="285673" y="365243"/>
                    <a:pt x="285135" y="364706"/>
                    <a:pt x="284597" y="364169"/>
                  </a:cubicBezTo>
                  <a:cubicBezTo>
                    <a:pt x="284059" y="363632"/>
                    <a:pt x="283521" y="363632"/>
                    <a:pt x="282983" y="363095"/>
                  </a:cubicBezTo>
                  <a:cubicBezTo>
                    <a:pt x="282446" y="362557"/>
                    <a:pt x="281908" y="362020"/>
                    <a:pt x="281908" y="361483"/>
                  </a:cubicBezTo>
                  <a:cubicBezTo>
                    <a:pt x="281370" y="360946"/>
                    <a:pt x="280832" y="360409"/>
                    <a:pt x="280294" y="359872"/>
                  </a:cubicBezTo>
                  <a:cubicBezTo>
                    <a:pt x="279756" y="359334"/>
                    <a:pt x="279756" y="358797"/>
                    <a:pt x="279218" y="358260"/>
                  </a:cubicBezTo>
                  <a:cubicBezTo>
                    <a:pt x="278680" y="357723"/>
                    <a:pt x="278680" y="357186"/>
                    <a:pt x="278143" y="356112"/>
                  </a:cubicBezTo>
                  <a:cubicBezTo>
                    <a:pt x="278143" y="355574"/>
                    <a:pt x="277605" y="355037"/>
                    <a:pt x="277605" y="354500"/>
                  </a:cubicBezTo>
                  <a:cubicBezTo>
                    <a:pt x="277067" y="353963"/>
                    <a:pt x="277067" y="352889"/>
                    <a:pt x="277067" y="352352"/>
                  </a:cubicBezTo>
                  <a:cubicBezTo>
                    <a:pt x="276529" y="351814"/>
                    <a:pt x="276529" y="351277"/>
                    <a:pt x="276529" y="350740"/>
                  </a:cubicBezTo>
                  <a:cubicBezTo>
                    <a:pt x="276529" y="349666"/>
                    <a:pt x="276529" y="349129"/>
                    <a:pt x="275991" y="348054"/>
                  </a:cubicBezTo>
                  <a:cubicBezTo>
                    <a:pt x="275991" y="348054"/>
                    <a:pt x="275991" y="347517"/>
                    <a:pt x="275991" y="347517"/>
                  </a:cubicBezTo>
                  <a:lnTo>
                    <a:pt x="275991" y="157365"/>
                  </a:lnTo>
                  <a:cubicBezTo>
                    <a:pt x="275991" y="145548"/>
                    <a:pt x="285673" y="135879"/>
                    <a:pt x="297506" y="135879"/>
                  </a:cubicBezTo>
                  <a:close/>
                  <a:moveTo>
                    <a:pt x="297490" y="42974"/>
                  </a:moveTo>
                  <a:cubicBezTo>
                    <a:pt x="157083" y="42974"/>
                    <a:pt x="43036" y="156856"/>
                    <a:pt x="43036" y="297059"/>
                  </a:cubicBezTo>
                  <a:cubicBezTo>
                    <a:pt x="43036" y="437262"/>
                    <a:pt x="157083" y="551680"/>
                    <a:pt x="297490" y="551680"/>
                  </a:cubicBezTo>
                  <a:cubicBezTo>
                    <a:pt x="437897" y="551680"/>
                    <a:pt x="552482" y="437262"/>
                    <a:pt x="552482" y="297059"/>
                  </a:cubicBezTo>
                  <a:cubicBezTo>
                    <a:pt x="552482" y="156856"/>
                    <a:pt x="437897" y="42974"/>
                    <a:pt x="297490" y="42974"/>
                  </a:cubicBezTo>
                  <a:close/>
                  <a:moveTo>
                    <a:pt x="297490" y="0"/>
                  </a:moveTo>
                  <a:cubicBezTo>
                    <a:pt x="461567" y="0"/>
                    <a:pt x="595518" y="133219"/>
                    <a:pt x="595518" y="297059"/>
                  </a:cubicBezTo>
                  <a:cubicBezTo>
                    <a:pt x="595518" y="460897"/>
                    <a:pt x="461567" y="594654"/>
                    <a:pt x="297490" y="594654"/>
                  </a:cubicBezTo>
                  <a:cubicBezTo>
                    <a:pt x="133413" y="594654"/>
                    <a:pt x="0" y="460897"/>
                    <a:pt x="0" y="297059"/>
                  </a:cubicBezTo>
                  <a:cubicBezTo>
                    <a:pt x="0" y="133219"/>
                    <a:pt x="133413" y="0"/>
                    <a:pt x="2974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907609" y="3209486"/>
              <a:ext cx="7950144" cy="87394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705">
                  <a:solidFill>
                    <a:schemeClr val="bg1"/>
                  </a:solidFill>
                  <a:sym typeface="+mn-ea"/>
                </a:rPr>
                <a:t>2、提供免费工作餐、加班餐；</a:t>
              </a:r>
              <a:endParaRPr lang="zh-CN" altLang="en-US" sz="1705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508757" y="3301353"/>
            <a:ext cx="8053183" cy="922859"/>
            <a:chOff x="1055688" y="4559534"/>
            <a:chExt cx="10080625" cy="16602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055688" y="4559534"/>
              <a:ext cx="10080625" cy="16497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椭圆 7"/>
            <p:cNvSpPr/>
            <p:nvPr/>
          </p:nvSpPr>
          <p:spPr>
            <a:xfrm>
              <a:off x="1568064" y="4860852"/>
              <a:ext cx="830401" cy="842390"/>
            </a:xfrm>
            <a:custGeom>
              <a:avLst/>
              <a:gdLst>
                <a:gd name="T0" fmla="*/ 375 w 500"/>
                <a:gd name="T1" fmla="*/ 188 h 508"/>
                <a:gd name="T2" fmla="*/ 188 w 500"/>
                <a:gd name="T3" fmla="*/ 0 h 508"/>
                <a:gd name="T4" fmla="*/ 0 w 500"/>
                <a:gd name="T5" fmla="*/ 188 h 508"/>
                <a:gd name="T6" fmla="*/ 188 w 500"/>
                <a:gd name="T7" fmla="*/ 375 h 508"/>
                <a:gd name="T8" fmla="*/ 375 w 500"/>
                <a:gd name="T9" fmla="*/ 188 h 508"/>
                <a:gd name="T10" fmla="*/ 188 w 500"/>
                <a:gd name="T11" fmla="*/ 328 h 508"/>
                <a:gd name="T12" fmla="*/ 47 w 500"/>
                <a:gd name="T13" fmla="*/ 188 h 508"/>
                <a:gd name="T14" fmla="*/ 188 w 500"/>
                <a:gd name="T15" fmla="*/ 47 h 508"/>
                <a:gd name="T16" fmla="*/ 328 w 500"/>
                <a:gd name="T17" fmla="*/ 188 h 508"/>
                <a:gd name="T18" fmla="*/ 188 w 500"/>
                <a:gd name="T19" fmla="*/ 328 h 508"/>
                <a:gd name="T20" fmla="*/ 500 w 500"/>
                <a:gd name="T21" fmla="*/ 466 h 508"/>
                <a:gd name="T22" fmla="*/ 458 w 500"/>
                <a:gd name="T23" fmla="*/ 508 h 508"/>
                <a:gd name="T24" fmla="*/ 314 w 500"/>
                <a:gd name="T25" fmla="*/ 364 h 508"/>
                <a:gd name="T26" fmla="*/ 356 w 500"/>
                <a:gd name="T27" fmla="*/ 322 h 508"/>
                <a:gd name="T28" fmla="*/ 500 w 500"/>
                <a:gd name="T29" fmla="*/ 466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" h="508">
                  <a:moveTo>
                    <a:pt x="375" y="188"/>
                  </a:move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91" y="375"/>
                    <a:pt x="375" y="291"/>
                    <a:pt x="375" y="188"/>
                  </a:cubicBezTo>
                  <a:close/>
                  <a:moveTo>
                    <a:pt x="188" y="328"/>
                  </a:moveTo>
                  <a:cubicBezTo>
                    <a:pt x="110" y="328"/>
                    <a:pt x="47" y="265"/>
                    <a:pt x="47" y="188"/>
                  </a:cubicBezTo>
                  <a:cubicBezTo>
                    <a:pt x="47" y="110"/>
                    <a:pt x="110" y="47"/>
                    <a:pt x="188" y="47"/>
                  </a:cubicBezTo>
                  <a:cubicBezTo>
                    <a:pt x="265" y="47"/>
                    <a:pt x="328" y="110"/>
                    <a:pt x="328" y="188"/>
                  </a:cubicBezTo>
                  <a:cubicBezTo>
                    <a:pt x="328" y="265"/>
                    <a:pt x="265" y="328"/>
                    <a:pt x="188" y="328"/>
                  </a:cubicBezTo>
                  <a:close/>
                  <a:moveTo>
                    <a:pt x="500" y="466"/>
                  </a:moveTo>
                  <a:lnTo>
                    <a:pt x="458" y="508"/>
                  </a:lnTo>
                  <a:lnTo>
                    <a:pt x="314" y="364"/>
                  </a:lnTo>
                  <a:lnTo>
                    <a:pt x="356" y="322"/>
                  </a:lnTo>
                  <a:lnTo>
                    <a:pt x="500" y="46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910523" y="4636443"/>
              <a:ext cx="8225790" cy="1583373"/>
            </a:xfrm>
            <a:prstGeom prst="rect">
              <a:avLst/>
            </a:prstGeom>
            <a:grp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705">
                  <a:sym typeface="+mn-ea"/>
                </a:rPr>
                <a:t>3、过年过节慰问费（以当年政策为准）：中秋节 300 元/人，春节 500 元/人；过年路费补贴；防寒防暑费计发 8 个月； </a:t>
              </a:r>
              <a:endParaRPr lang="zh-CN" altLang="en-US" sz="1705"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462997" y="4277369"/>
            <a:ext cx="8165777" cy="1018212"/>
            <a:chOff x="1055688" y="3057007"/>
            <a:chExt cx="10464899" cy="1538789"/>
          </a:xfrm>
        </p:grpSpPr>
        <p:sp>
          <p:nvSpPr>
            <p:cNvPr id="43" name="矩形 42"/>
            <p:cNvSpPr/>
            <p:nvPr/>
          </p:nvSpPr>
          <p:spPr>
            <a:xfrm>
              <a:off x="1055688" y="3057007"/>
              <a:ext cx="10358414" cy="1444991"/>
            </a:xfrm>
            <a:prstGeom prst="rect">
              <a:avLst/>
            </a:prstGeom>
            <a:solidFill>
              <a:srgbClr val="354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6"/>
            <p:cNvSpPr/>
            <p:nvPr/>
          </p:nvSpPr>
          <p:spPr>
            <a:xfrm>
              <a:off x="1562069" y="3358936"/>
              <a:ext cx="842390" cy="841167"/>
            </a:xfrm>
            <a:custGeom>
              <a:avLst/>
              <a:gdLst>
                <a:gd name="connsiteX0" fmla="*/ 297506 w 595518"/>
                <a:gd name="connsiteY0" fmla="*/ 135879 h 594654"/>
                <a:gd name="connsiteX1" fmla="*/ 319021 w 595518"/>
                <a:gd name="connsiteY1" fmla="*/ 157365 h 594654"/>
                <a:gd name="connsiteX2" fmla="*/ 319021 w 595518"/>
                <a:gd name="connsiteY2" fmla="*/ 334625 h 594654"/>
                <a:gd name="connsiteX3" fmla="*/ 383027 w 595518"/>
                <a:gd name="connsiteY3" fmla="*/ 371152 h 594654"/>
                <a:gd name="connsiteX4" fmla="*/ 391633 w 595518"/>
                <a:gd name="connsiteY4" fmla="*/ 400158 h 594654"/>
                <a:gd name="connsiteX5" fmla="*/ 372808 w 595518"/>
                <a:gd name="connsiteY5" fmla="*/ 411438 h 594654"/>
                <a:gd name="connsiteX6" fmla="*/ 362051 w 595518"/>
                <a:gd name="connsiteY6" fmla="*/ 408215 h 594654"/>
                <a:gd name="connsiteX7" fmla="*/ 287286 w 595518"/>
                <a:gd name="connsiteY7" fmla="*/ 366317 h 594654"/>
                <a:gd name="connsiteX8" fmla="*/ 286211 w 595518"/>
                <a:gd name="connsiteY8" fmla="*/ 365780 h 594654"/>
                <a:gd name="connsiteX9" fmla="*/ 284597 w 595518"/>
                <a:gd name="connsiteY9" fmla="*/ 364169 h 594654"/>
                <a:gd name="connsiteX10" fmla="*/ 282983 w 595518"/>
                <a:gd name="connsiteY10" fmla="*/ 363095 h 594654"/>
                <a:gd name="connsiteX11" fmla="*/ 281908 w 595518"/>
                <a:gd name="connsiteY11" fmla="*/ 361483 h 594654"/>
                <a:gd name="connsiteX12" fmla="*/ 280294 w 595518"/>
                <a:gd name="connsiteY12" fmla="*/ 359872 h 594654"/>
                <a:gd name="connsiteX13" fmla="*/ 279218 w 595518"/>
                <a:gd name="connsiteY13" fmla="*/ 358260 h 594654"/>
                <a:gd name="connsiteX14" fmla="*/ 278143 w 595518"/>
                <a:gd name="connsiteY14" fmla="*/ 356112 h 594654"/>
                <a:gd name="connsiteX15" fmla="*/ 277605 w 595518"/>
                <a:gd name="connsiteY15" fmla="*/ 354500 h 594654"/>
                <a:gd name="connsiteX16" fmla="*/ 277067 w 595518"/>
                <a:gd name="connsiteY16" fmla="*/ 352352 h 594654"/>
                <a:gd name="connsiteX17" fmla="*/ 276529 w 595518"/>
                <a:gd name="connsiteY17" fmla="*/ 350740 h 594654"/>
                <a:gd name="connsiteX18" fmla="*/ 275991 w 595518"/>
                <a:gd name="connsiteY18" fmla="*/ 348054 h 594654"/>
                <a:gd name="connsiteX19" fmla="*/ 275991 w 595518"/>
                <a:gd name="connsiteY19" fmla="*/ 347517 h 594654"/>
                <a:gd name="connsiteX20" fmla="*/ 275991 w 595518"/>
                <a:gd name="connsiteY20" fmla="*/ 157365 h 594654"/>
                <a:gd name="connsiteX21" fmla="*/ 297506 w 595518"/>
                <a:gd name="connsiteY21" fmla="*/ 135879 h 594654"/>
                <a:gd name="connsiteX22" fmla="*/ 297490 w 595518"/>
                <a:gd name="connsiteY22" fmla="*/ 42974 h 594654"/>
                <a:gd name="connsiteX23" fmla="*/ 43036 w 595518"/>
                <a:gd name="connsiteY23" fmla="*/ 297059 h 594654"/>
                <a:gd name="connsiteX24" fmla="*/ 297490 w 595518"/>
                <a:gd name="connsiteY24" fmla="*/ 551680 h 594654"/>
                <a:gd name="connsiteX25" fmla="*/ 552482 w 595518"/>
                <a:gd name="connsiteY25" fmla="*/ 297059 h 594654"/>
                <a:gd name="connsiteX26" fmla="*/ 297490 w 595518"/>
                <a:gd name="connsiteY26" fmla="*/ 42974 h 594654"/>
                <a:gd name="connsiteX27" fmla="*/ 297490 w 595518"/>
                <a:gd name="connsiteY27" fmla="*/ 0 h 594654"/>
                <a:gd name="connsiteX28" fmla="*/ 595518 w 595518"/>
                <a:gd name="connsiteY28" fmla="*/ 297059 h 594654"/>
                <a:gd name="connsiteX29" fmla="*/ 297490 w 595518"/>
                <a:gd name="connsiteY29" fmla="*/ 594654 h 594654"/>
                <a:gd name="connsiteX30" fmla="*/ 0 w 595518"/>
                <a:gd name="connsiteY30" fmla="*/ 297059 h 594654"/>
                <a:gd name="connsiteX31" fmla="*/ 297490 w 595518"/>
                <a:gd name="connsiteY31" fmla="*/ 0 h 5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5518" h="594654">
                  <a:moveTo>
                    <a:pt x="297506" y="135879"/>
                  </a:moveTo>
                  <a:cubicBezTo>
                    <a:pt x="309339" y="135879"/>
                    <a:pt x="319021" y="145548"/>
                    <a:pt x="319021" y="157365"/>
                  </a:cubicBezTo>
                  <a:lnTo>
                    <a:pt x="319021" y="334625"/>
                  </a:lnTo>
                  <a:lnTo>
                    <a:pt x="383027" y="371152"/>
                  </a:lnTo>
                  <a:cubicBezTo>
                    <a:pt x="393785" y="377061"/>
                    <a:pt x="397012" y="389952"/>
                    <a:pt x="391633" y="400158"/>
                  </a:cubicBezTo>
                  <a:cubicBezTo>
                    <a:pt x="387330" y="407141"/>
                    <a:pt x="380338" y="411438"/>
                    <a:pt x="372808" y="411438"/>
                  </a:cubicBezTo>
                  <a:cubicBezTo>
                    <a:pt x="369043" y="411438"/>
                    <a:pt x="365278" y="410364"/>
                    <a:pt x="362051" y="408215"/>
                  </a:cubicBezTo>
                  <a:lnTo>
                    <a:pt x="287286" y="366317"/>
                  </a:lnTo>
                  <a:cubicBezTo>
                    <a:pt x="286749" y="365780"/>
                    <a:pt x="286749" y="365780"/>
                    <a:pt x="286211" y="365780"/>
                  </a:cubicBezTo>
                  <a:cubicBezTo>
                    <a:pt x="285673" y="365243"/>
                    <a:pt x="285135" y="364706"/>
                    <a:pt x="284597" y="364169"/>
                  </a:cubicBezTo>
                  <a:cubicBezTo>
                    <a:pt x="284059" y="363632"/>
                    <a:pt x="283521" y="363632"/>
                    <a:pt x="282983" y="363095"/>
                  </a:cubicBezTo>
                  <a:cubicBezTo>
                    <a:pt x="282446" y="362557"/>
                    <a:pt x="281908" y="362020"/>
                    <a:pt x="281908" y="361483"/>
                  </a:cubicBezTo>
                  <a:cubicBezTo>
                    <a:pt x="281370" y="360946"/>
                    <a:pt x="280832" y="360409"/>
                    <a:pt x="280294" y="359872"/>
                  </a:cubicBezTo>
                  <a:cubicBezTo>
                    <a:pt x="279756" y="359334"/>
                    <a:pt x="279756" y="358797"/>
                    <a:pt x="279218" y="358260"/>
                  </a:cubicBezTo>
                  <a:cubicBezTo>
                    <a:pt x="278680" y="357723"/>
                    <a:pt x="278680" y="357186"/>
                    <a:pt x="278143" y="356112"/>
                  </a:cubicBezTo>
                  <a:cubicBezTo>
                    <a:pt x="278143" y="355574"/>
                    <a:pt x="277605" y="355037"/>
                    <a:pt x="277605" y="354500"/>
                  </a:cubicBezTo>
                  <a:cubicBezTo>
                    <a:pt x="277067" y="353963"/>
                    <a:pt x="277067" y="352889"/>
                    <a:pt x="277067" y="352352"/>
                  </a:cubicBezTo>
                  <a:cubicBezTo>
                    <a:pt x="276529" y="351814"/>
                    <a:pt x="276529" y="351277"/>
                    <a:pt x="276529" y="350740"/>
                  </a:cubicBezTo>
                  <a:cubicBezTo>
                    <a:pt x="276529" y="349666"/>
                    <a:pt x="276529" y="349129"/>
                    <a:pt x="275991" y="348054"/>
                  </a:cubicBezTo>
                  <a:cubicBezTo>
                    <a:pt x="275991" y="348054"/>
                    <a:pt x="275991" y="347517"/>
                    <a:pt x="275991" y="347517"/>
                  </a:cubicBezTo>
                  <a:lnTo>
                    <a:pt x="275991" y="157365"/>
                  </a:lnTo>
                  <a:cubicBezTo>
                    <a:pt x="275991" y="145548"/>
                    <a:pt x="285673" y="135879"/>
                    <a:pt x="297506" y="135879"/>
                  </a:cubicBezTo>
                  <a:close/>
                  <a:moveTo>
                    <a:pt x="297490" y="42974"/>
                  </a:moveTo>
                  <a:cubicBezTo>
                    <a:pt x="157083" y="42974"/>
                    <a:pt x="43036" y="156856"/>
                    <a:pt x="43036" y="297059"/>
                  </a:cubicBezTo>
                  <a:cubicBezTo>
                    <a:pt x="43036" y="437262"/>
                    <a:pt x="157083" y="551680"/>
                    <a:pt x="297490" y="551680"/>
                  </a:cubicBezTo>
                  <a:cubicBezTo>
                    <a:pt x="437897" y="551680"/>
                    <a:pt x="552482" y="437262"/>
                    <a:pt x="552482" y="297059"/>
                  </a:cubicBezTo>
                  <a:cubicBezTo>
                    <a:pt x="552482" y="156856"/>
                    <a:pt x="437897" y="42974"/>
                    <a:pt x="297490" y="42974"/>
                  </a:cubicBezTo>
                  <a:close/>
                  <a:moveTo>
                    <a:pt x="297490" y="0"/>
                  </a:moveTo>
                  <a:cubicBezTo>
                    <a:pt x="461567" y="0"/>
                    <a:pt x="595518" y="133219"/>
                    <a:pt x="595518" y="297059"/>
                  </a:cubicBezTo>
                  <a:cubicBezTo>
                    <a:pt x="595518" y="460897"/>
                    <a:pt x="461567" y="594654"/>
                    <a:pt x="297490" y="594654"/>
                  </a:cubicBezTo>
                  <a:cubicBezTo>
                    <a:pt x="133413" y="594654"/>
                    <a:pt x="0" y="460897"/>
                    <a:pt x="0" y="297059"/>
                  </a:cubicBezTo>
                  <a:cubicBezTo>
                    <a:pt x="0" y="133219"/>
                    <a:pt x="133413" y="0"/>
                    <a:pt x="2974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5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013323" y="3265716"/>
              <a:ext cx="8507264" cy="13300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705">
                  <a:solidFill>
                    <a:schemeClr val="bg1"/>
                  </a:solidFill>
                  <a:sym typeface="+mn-ea"/>
                </a:rPr>
                <a:t>4</a:t>
              </a:r>
              <a:r>
                <a:rPr lang="zh-CN" altLang="en-US" sz="1705">
                  <a:solidFill>
                    <a:schemeClr val="bg1"/>
                  </a:solidFill>
                  <a:sym typeface="+mn-ea"/>
                </a:rPr>
                <a:t>、其他奖项：集团奖励、项目与 BPD 奖、合理化建议、火眼金睛奖励、月度特别奖等； </a:t>
              </a:r>
              <a:endParaRPr lang="zh-CN" altLang="en-US" sz="1705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279757" y="199297"/>
            <a:ext cx="700853" cy="617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1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sz="3415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1" name="椭圆 7"/>
          <p:cNvSpPr/>
          <p:nvPr/>
        </p:nvSpPr>
        <p:spPr>
          <a:xfrm>
            <a:off x="2777908" y="1750426"/>
            <a:ext cx="647963" cy="468238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05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2" name="椭圆 7"/>
          <p:cNvSpPr/>
          <p:nvPr/>
        </p:nvSpPr>
        <p:spPr>
          <a:xfrm>
            <a:off x="2857988" y="3611539"/>
            <a:ext cx="647963" cy="468238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05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62997" y="5289511"/>
            <a:ext cx="8082686" cy="14294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22598" y="5289830"/>
            <a:ext cx="6466630" cy="1405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705">
                <a:sym typeface="+mn-ea"/>
              </a:rPr>
              <a:t>5</a:t>
            </a:r>
            <a:r>
              <a:rPr lang="zh-CN" altLang="en-US" sz="1705">
                <a:sym typeface="+mn-ea"/>
              </a:rPr>
              <a:t>、合同工：实习期结束，经过公司考核录用为公司合同工后享受五险两金、季度奖、半年奖、年终奖、医疗补贴、集资 房（筹划中），公积金按个人/公司合计 24%最高比例。年度固定计发 14.5 个月薪酬以及增发奖励，根据学历及技能每年 进行能力评估调薪。</a:t>
            </a:r>
            <a:endParaRPr lang="zh-CN" altLang="en-US" sz="1705">
              <a:sym typeface="+mn-ea"/>
            </a:endParaRPr>
          </a:p>
        </p:txBody>
      </p:sp>
      <p:sp>
        <p:nvSpPr>
          <p:cNvPr id="4" name="椭圆 7"/>
          <p:cNvSpPr/>
          <p:nvPr/>
        </p:nvSpPr>
        <p:spPr>
          <a:xfrm>
            <a:off x="2882674" y="5770093"/>
            <a:ext cx="647963" cy="468238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05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任意多边形 16"/>
          <p:cNvSpPr/>
          <p:nvPr/>
        </p:nvSpPr>
        <p:spPr>
          <a:xfrm rot="886162">
            <a:off x="5661330" y="1352575"/>
            <a:ext cx="1547699" cy="4817514"/>
          </a:xfrm>
          <a:custGeom>
            <a:avLst/>
            <a:gdLst>
              <a:gd name="connsiteX0" fmla="*/ 773850 w 1547699"/>
              <a:gd name="connsiteY0" fmla="*/ 0 h 3624801"/>
              <a:gd name="connsiteX1" fmla="*/ 1547699 w 1547699"/>
              <a:gd name="connsiteY1" fmla="*/ 774225 h 3624801"/>
              <a:gd name="connsiteX2" fmla="*/ 1224818 w 1547699"/>
              <a:gd name="connsiteY2" fmla="*/ 774224 h 3624801"/>
              <a:gd name="connsiteX3" fmla="*/ 482121 w 1547699"/>
              <a:gd name="connsiteY3" fmla="*/ 3466209 h 3624801"/>
              <a:gd name="connsiteX4" fmla="*/ 430178 w 1547699"/>
              <a:gd name="connsiteY4" fmla="*/ 3586544 h 3624801"/>
              <a:gd name="connsiteX5" fmla="*/ 285070 w 1547699"/>
              <a:gd name="connsiteY5" fmla="*/ 3624801 h 3624801"/>
              <a:gd name="connsiteX6" fmla="*/ 318972 w 1547699"/>
              <a:gd name="connsiteY6" fmla="*/ 3191782 h 3624801"/>
              <a:gd name="connsiteX7" fmla="*/ 322882 w 1547699"/>
              <a:gd name="connsiteY7" fmla="*/ 774224 h 3624801"/>
              <a:gd name="connsiteX8" fmla="*/ 0 w 1547699"/>
              <a:gd name="connsiteY8" fmla="*/ 774224 h 362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7699" h="3624801">
                <a:moveTo>
                  <a:pt x="773850" y="0"/>
                </a:moveTo>
                <a:lnTo>
                  <a:pt x="1547699" y="774225"/>
                </a:lnTo>
                <a:lnTo>
                  <a:pt x="1224818" y="774224"/>
                </a:lnTo>
                <a:cubicBezTo>
                  <a:pt x="1147922" y="1387977"/>
                  <a:pt x="977960" y="2285306"/>
                  <a:pt x="482121" y="3466209"/>
                </a:cubicBezTo>
                <a:lnTo>
                  <a:pt x="430178" y="3586544"/>
                </a:lnTo>
                <a:lnTo>
                  <a:pt x="285070" y="3624801"/>
                </a:lnTo>
                <a:lnTo>
                  <a:pt x="318972" y="3191782"/>
                </a:lnTo>
                <a:cubicBezTo>
                  <a:pt x="375012" y="2415817"/>
                  <a:pt x="406290" y="1638493"/>
                  <a:pt x="322882" y="774224"/>
                </a:cubicBezTo>
                <a:lnTo>
                  <a:pt x="0" y="7742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124374" y="5586989"/>
            <a:ext cx="2463866" cy="700790"/>
            <a:chOff x="5063235" y="3352800"/>
            <a:chExt cx="1440000" cy="1440000"/>
          </a:xfrm>
          <a:solidFill>
            <a:schemeClr val="accent2"/>
          </a:solidFill>
        </p:grpSpPr>
        <p:sp>
          <p:nvSpPr>
            <p:cNvPr id="88" name="椭圆 87"/>
            <p:cNvSpPr/>
            <p:nvPr/>
          </p:nvSpPr>
          <p:spPr>
            <a:xfrm>
              <a:off x="5063235" y="3352800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30" dirty="0">
                <a:cs typeface="+mn-ea"/>
                <a:sym typeface="+mn-lt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223990" y="3513555"/>
              <a:ext cx="1118490" cy="11184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30" dirty="0">
                <a:cs typeface="+mn-ea"/>
                <a:sym typeface="+mn-lt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5380567" y="3665175"/>
              <a:ext cx="805335" cy="8053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30" dirty="0"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5535055" y="3819663"/>
              <a:ext cx="496358" cy="4963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30" dirty="0">
                <a:cs typeface="+mn-ea"/>
                <a:sym typeface="+mn-l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284638" y="205739"/>
            <a:ext cx="1927860" cy="617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65">
              <a:defRPr/>
            </a:pPr>
            <a:r>
              <a:rPr lang="zh-CN" altLang="en-US" sz="3415" b="1" dirty="0">
                <a:solidFill>
                  <a:srgbClr val="182D5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职业发展</a:t>
            </a:r>
            <a:endParaRPr lang="zh-CN" altLang="en-US" sz="3415" b="1" dirty="0">
              <a:solidFill>
                <a:srgbClr val="182D55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884B-F155-42E3-9801-487CD0C3BEE5}" type="slidenum">
              <a:rPr lang="zh-CN" altLang="en-US" sz="100" smtClean="0"/>
            </a:fld>
            <a:endParaRPr lang="zh-CN" altLang="en-US" sz="100" dirty="0"/>
          </a:p>
        </p:txBody>
      </p:sp>
      <p:sp>
        <p:nvSpPr>
          <p:cNvPr id="5" name="矩形 4"/>
          <p:cNvSpPr/>
          <p:nvPr/>
        </p:nvSpPr>
        <p:spPr>
          <a:xfrm rot="8366423">
            <a:off x="-322004" y="-1157430"/>
            <a:ext cx="2422046" cy="1970566"/>
          </a:xfrm>
          <a:prstGeom prst="rect">
            <a:avLst/>
          </a:prstGeom>
          <a:gradFill>
            <a:gsLst>
              <a:gs pos="0">
                <a:srgbClr val="182D55"/>
              </a:gs>
              <a:gs pos="54000">
                <a:srgbClr val="6E6B65"/>
              </a:gs>
              <a:gs pos="100000">
                <a:srgbClr val="B89F7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CustomText1"/>
          <p:cNvSpPr/>
          <p:nvPr/>
        </p:nvSpPr>
        <p:spPr>
          <a:xfrm>
            <a:off x="2574387" y="1416758"/>
            <a:ext cx="8284994" cy="36782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2800">
                <a:sym typeface="+mn-ea"/>
              </a:rPr>
              <a:t>1、新公司快速发展的职业晋升通道，</a:t>
            </a:r>
            <a:endParaRPr lang="zh-CN" altLang="en-US" sz="2800"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2800">
                <a:sym typeface="+mn-ea"/>
              </a:rPr>
              <a:t>“技术路线+管理路线”双通道发展；</a:t>
            </a:r>
            <a:endParaRPr lang="zh-CN" altLang="en-US" sz="2800"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2800">
                <a:solidFill>
                  <a:srgbClr val="FF0000"/>
                </a:solidFill>
                <a:sym typeface="+mn-ea"/>
              </a:rPr>
              <a:t>2、公司每年免费提供完善的外部培训机会，</a:t>
            </a:r>
            <a:endParaRPr lang="zh-CN" altLang="en-US" sz="2800">
              <a:solidFill>
                <a:srgbClr val="FF0000"/>
              </a:solidFill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2800">
                <a:solidFill>
                  <a:srgbClr val="FF0000"/>
                </a:solidFill>
                <a:sym typeface="+mn-ea"/>
              </a:rPr>
              <a:t>员工可获得岗位针对性的学习。</a:t>
            </a:r>
            <a:endParaRPr lang="zh-CN" altLang="en-US" sz="28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random/>
      </p:transition>
    </mc:Choice>
    <mc:Fallback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ldLvl="0" animBg="1"/>
      <p:bldP spid="7" grpId="0"/>
      <p:bldP spid="5" grpId="0" bldLvl="0" animBg="1"/>
      <p:bldP spid="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40768" cy="12801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73708" y="304800"/>
            <a:ext cx="954405" cy="980440"/>
          </a:xfrm>
          <a:custGeom>
            <a:avLst/>
            <a:gdLst/>
            <a:ahLst/>
            <a:cxnLst/>
            <a:rect l="l" t="t" r="r" b="b"/>
            <a:pathLst>
              <a:path w="954405" h="980440">
                <a:moveTo>
                  <a:pt x="954023" y="979932"/>
                </a:moveTo>
                <a:lnTo>
                  <a:pt x="0" y="979932"/>
                </a:lnTo>
                <a:lnTo>
                  <a:pt x="477011" y="0"/>
                </a:lnTo>
                <a:lnTo>
                  <a:pt x="954023" y="979932"/>
                </a:lnTo>
                <a:close/>
              </a:path>
            </a:pathLst>
          </a:custGeom>
          <a:solidFill>
            <a:srgbClr val="365FAA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7363" y="152400"/>
            <a:ext cx="1100455" cy="1130935"/>
          </a:xfrm>
          <a:custGeom>
            <a:avLst/>
            <a:gdLst/>
            <a:ahLst/>
            <a:cxnLst/>
            <a:rect l="l" t="t" r="r" b="b"/>
            <a:pathLst>
              <a:path w="1100455" h="1130935">
                <a:moveTo>
                  <a:pt x="1100328" y="1130808"/>
                </a:moveTo>
                <a:lnTo>
                  <a:pt x="0" y="1130808"/>
                </a:lnTo>
                <a:lnTo>
                  <a:pt x="550164" y="0"/>
                </a:lnTo>
                <a:lnTo>
                  <a:pt x="1100328" y="1130808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79092" y="274320"/>
            <a:ext cx="981710" cy="1009015"/>
          </a:xfrm>
          <a:custGeom>
            <a:avLst/>
            <a:gdLst/>
            <a:ahLst/>
            <a:cxnLst/>
            <a:rect l="l" t="t" r="r" b="b"/>
            <a:pathLst>
              <a:path w="981710" h="1009015">
                <a:moveTo>
                  <a:pt x="981456" y="1008887"/>
                </a:moveTo>
                <a:lnTo>
                  <a:pt x="0" y="1008887"/>
                </a:lnTo>
                <a:lnTo>
                  <a:pt x="490727" y="0"/>
                </a:lnTo>
                <a:lnTo>
                  <a:pt x="981456" y="1008887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6551" y="0"/>
            <a:ext cx="1247140" cy="1280160"/>
          </a:xfrm>
          <a:custGeom>
            <a:avLst/>
            <a:gdLst/>
            <a:ahLst/>
            <a:cxnLst/>
            <a:rect l="l" t="t" r="r" b="b"/>
            <a:pathLst>
              <a:path w="1247139" h="1280160">
                <a:moveTo>
                  <a:pt x="1246632" y="1280160"/>
                </a:moveTo>
                <a:lnTo>
                  <a:pt x="0" y="1280160"/>
                </a:lnTo>
                <a:lnTo>
                  <a:pt x="623316" y="0"/>
                </a:lnTo>
                <a:lnTo>
                  <a:pt x="1246632" y="1280160"/>
                </a:lnTo>
                <a:close/>
              </a:path>
            </a:pathLst>
          </a:custGeom>
          <a:solidFill>
            <a:srgbClr val="365FAA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49634" y="320992"/>
            <a:ext cx="2056764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微软雅黑" panose="020B0503020204020204" charset="-122"/>
                <a:cs typeface="微软雅黑" panose="020B0503020204020204" charset="-122"/>
              </a:rPr>
              <a:t>需求专</a:t>
            </a:r>
            <a:r>
              <a:rPr sz="4000" b="1" spc="-5" dirty="0"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16145" y="1579244"/>
            <a:ext cx="2830830" cy="2914650"/>
          </a:xfrm>
          <a:custGeom>
            <a:avLst/>
            <a:gdLst/>
            <a:ahLst/>
            <a:cxnLst/>
            <a:rect l="l" t="t" r="r" b="b"/>
            <a:pathLst>
              <a:path w="2830829" h="2914650">
                <a:moveTo>
                  <a:pt x="0" y="2650667"/>
                </a:moveTo>
                <a:lnTo>
                  <a:pt x="0" y="0"/>
                </a:lnTo>
                <a:lnTo>
                  <a:pt x="2830829" y="0"/>
                </a:lnTo>
                <a:lnTo>
                  <a:pt x="2830829" y="2552242"/>
                </a:lnTo>
                <a:lnTo>
                  <a:pt x="307149" y="2552242"/>
                </a:lnTo>
                <a:lnTo>
                  <a:pt x="219392" y="2567660"/>
                </a:lnTo>
                <a:lnTo>
                  <a:pt x="165748" y="2576162"/>
                </a:lnTo>
                <a:lnTo>
                  <a:pt x="142220" y="2579624"/>
                </a:lnTo>
                <a:lnTo>
                  <a:pt x="128027" y="2584809"/>
                </a:lnTo>
                <a:lnTo>
                  <a:pt x="102387" y="2598483"/>
                </a:lnTo>
                <a:lnTo>
                  <a:pt x="91162" y="2600136"/>
                </a:lnTo>
                <a:lnTo>
                  <a:pt x="79771" y="2601607"/>
                </a:lnTo>
                <a:lnTo>
                  <a:pt x="68718" y="2603441"/>
                </a:lnTo>
                <a:lnTo>
                  <a:pt x="26393" y="2620517"/>
                </a:lnTo>
                <a:lnTo>
                  <a:pt x="9004" y="2635351"/>
                </a:lnTo>
                <a:lnTo>
                  <a:pt x="0" y="2650667"/>
                </a:lnTo>
                <a:close/>
              </a:path>
              <a:path w="2830829" h="2914650">
                <a:moveTo>
                  <a:pt x="1302886" y="2737484"/>
                </a:moveTo>
                <a:lnTo>
                  <a:pt x="572693" y="2737484"/>
                </a:lnTo>
                <a:lnTo>
                  <a:pt x="570399" y="2734578"/>
                </a:lnTo>
                <a:lnTo>
                  <a:pt x="564891" y="2728847"/>
                </a:lnTo>
                <a:lnTo>
                  <a:pt x="555404" y="2719655"/>
                </a:lnTo>
                <a:lnTo>
                  <a:pt x="541172" y="2706369"/>
                </a:lnTo>
                <a:lnTo>
                  <a:pt x="534025" y="2700525"/>
                </a:lnTo>
                <a:lnTo>
                  <a:pt x="526218" y="2694897"/>
                </a:lnTo>
                <a:lnTo>
                  <a:pt x="518573" y="2689223"/>
                </a:lnTo>
                <a:lnTo>
                  <a:pt x="493753" y="2651991"/>
                </a:lnTo>
                <a:lnTo>
                  <a:pt x="482663" y="2621597"/>
                </a:lnTo>
                <a:lnTo>
                  <a:pt x="475084" y="2615898"/>
                </a:lnTo>
                <a:lnTo>
                  <a:pt x="446139" y="2587785"/>
                </a:lnTo>
                <a:lnTo>
                  <a:pt x="439672" y="2576564"/>
                </a:lnTo>
                <a:lnTo>
                  <a:pt x="429107" y="2566670"/>
                </a:lnTo>
                <a:lnTo>
                  <a:pt x="409536" y="2559951"/>
                </a:lnTo>
                <a:lnTo>
                  <a:pt x="384535" y="2556680"/>
                </a:lnTo>
                <a:lnTo>
                  <a:pt x="358871" y="2554901"/>
                </a:lnTo>
                <a:lnTo>
                  <a:pt x="332943" y="2553720"/>
                </a:lnTo>
                <a:lnTo>
                  <a:pt x="307149" y="2552242"/>
                </a:lnTo>
                <a:lnTo>
                  <a:pt x="2830829" y="2552242"/>
                </a:lnTo>
                <a:lnTo>
                  <a:pt x="2830829" y="2590774"/>
                </a:lnTo>
                <a:lnTo>
                  <a:pt x="1696631" y="2590774"/>
                </a:lnTo>
                <a:lnTo>
                  <a:pt x="1521117" y="2621597"/>
                </a:lnTo>
                <a:lnTo>
                  <a:pt x="1481996" y="2634942"/>
                </a:lnTo>
                <a:lnTo>
                  <a:pt x="1447990" y="2652420"/>
                </a:lnTo>
                <a:lnTo>
                  <a:pt x="1433397" y="2664085"/>
                </a:lnTo>
                <a:lnTo>
                  <a:pt x="1426514" y="2669945"/>
                </a:lnTo>
                <a:lnTo>
                  <a:pt x="1418742" y="2675547"/>
                </a:lnTo>
                <a:lnTo>
                  <a:pt x="1385780" y="2695588"/>
                </a:lnTo>
                <a:lnTo>
                  <a:pt x="1381868" y="2697468"/>
                </a:lnTo>
                <a:lnTo>
                  <a:pt x="1375989" y="2697468"/>
                </a:lnTo>
                <a:lnTo>
                  <a:pt x="1369722" y="2702543"/>
                </a:lnTo>
                <a:lnTo>
                  <a:pt x="1345603" y="2721775"/>
                </a:lnTo>
                <a:lnTo>
                  <a:pt x="1320293" y="2731211"/>
                </a:lnTo>
                <a:lnTo>
                  <a:pt x="1313249" y="2733814"/>
                </a:lnTo>
                <a:lnTo>
                  <a:pt x="1302886" y="2737484"/>
                </a:lnTo>
                <a:close/>
              </a:path>
              <a:path w="2830829" h="2914650">
                <a:moveTo>
                  <a:pt x="2296299" y="2775724"/>
                </a:moveTo>
                <a:lnTo>
                  <a:pt x="2246169" y="2766991"/>
                </a:lnTo>
                <a:lnTo>
                  <a:pt x="2193925" y="2760306"/>
                </a:lnTo>
                <a:lnTo>
                  <a:pt x="2142393" y="2757190"/>
                </a:lnTo>
                <a:lnTo>
                  <a:pt x="2116695" y="2755547"/>
                </a:lnTo>
                <a:lnTo>
                  <a:pt x="2091537" y="2752597"/>
                </a:lnTo>
                <a:lnTo>
                  <a:pt x="2079793" y="2749653"/>
                </a:lnTo>
                <a:lnTo>
                  <a:pt x="2069184" y="2745452"/>
                </a:lnTo>
                <a:lnTo>
                  <a:pt x="2058781" y="2740973"/>
                </a:lnTo>
                <a:lnTo>
                  <a:pt x="2047659" y="2737192"/>
                </a:lnTo>
                <a:lnTo>
                  <a:pt x="2036924" y="2734966"/>
                </a:lnTo>
                <a:lnTo>
                  <a:pt x="2014515" y="2731710"/>
                </a:lnTo>
                <a:lnTo>
                  <a:pt x="2003780" y="2729483"/>
                </a:lnTo>
                <a:lnTo>
                  <a:pt x="1992502" y="2725912"/>
                </a:lnTo>
                <a:lnTo>
                  <a:pt x="1971180" y="2717645"/>
                </a:lnTo>
                <a:lnTo>
                  <a:pt x="1959902" y="2714066"/>
                </a:lnTo>
                <a:lnTo>
                  <a:pt x="1949167" y="2711842"/>
                </a:lnTo>
                <a:lnTo>
                  <a:pt x="1926758" y="2708594"/>
                </a:lnTo>
                <a:lnTo>
                  <a:pt x="1916023" y="2706369"/>
                </a:lnTo>
                <a:lnTo>
                  <a:pt x="1877693" y="2693177"/>
                </a:lnTo>
                <a:lnTo>
                  <a:pt x="1842897" y="2675547"/>
                </a:lnTo>
                <a:lnTo>
                  <a:pt x="1831301" y="2652420"/>
                </a:lnTo>
                <a:lnTo>
                  <a:pt x="1828266" y="2644711"/>
                </a:lnTo>
                <a:lnTo>
                  <a:pt x="1820447" y="2641054"/>
                </a:lnTo>
                <a:lnTo>
                  <a:pt x="1812294" y="2637523"/>
                </a:lnTo>
                <a:lnTo>
                  <a:pt x="1804815" y="2633735"/>
                </a:lnTo>
                <a:lnTo>
                  <a:pt x="1799018" y="2629306"/>
                </a:lnTo>
                <a:lnTo>
                  <a:pt x="1795239" y="2621357"/>
                </a:lnTo>
                <a:lnTo>
                  <a:pt x="1794465" y="2612647"/>
                </a:lnTo>
                <a:lnTo>
                  <a:pt x="1792310" y="2604560"/>
                </a:lnTo>
                <a:lnTo>
                  <a:pt x="1784388" y="2598483"/>
                </a:lnTo>
                <a:lnTo>
                  <a:pt x="1764611" y="2593808"/>
                </a:lnTo>
                <a:lnTo>
                  <a:pt x="1742433" y="2592185"/>
                </a:lnTo>
                <a:lnTo>
                  <a:pt x="1719294" y="2591784"/>
                </a:lnTo>
                <a:lnTo>
                  <a:pt x="1696631" y="2590774"/>
                </a:lnTo>
                <a:lnTo>
                  <a:pt x="2830829" y="2590774"/>
                </a:lnTo>
                <a:lnTo>
                  <a:pt x="2830829" y="2660129"/>
                </a:lnTo>
                <a:lnTo>
                  <a:pt x="2705836" y="2660129"/>
                </a:lnTo>
                <a:lnTo>
                  <a:pt x="2694053" y="2660146"/>
                </a:lnTo>
                <a:lnTo>
                  <a:pt x="2655760" y="2672787"/>
                </a:lnTo>
                <a:lnTo>
                  <a:pt x="2650138" y="2684895"/>
                </a:lnTo>
                <a:lnTo>
                  <a:pt x="2647327" y="2690952"/>
                </a:lnTo>
                <a:lnTo>
                  <a:pt x="2559570" y="2706369"/>
                </a:lnTo>
                <a:lnTo>
                  <a:pt x="2537196" y="2709730"/>
                </a:lnTo>
                <a:lnTo>
                  <a:pt x="2514530" y="2712767"/>
                </a:lnTo>
                <a:lnTo>
                  <a:pt x="2492444" y="2716456"/>
                </a:lnTo>
                <a:lnTo>
                  <a:pt x="2471813" y="2721775"/>
                </a:lnTo>
                <a:lnTo>
                  <a:pt x="2445634" y="2733754"/>
                </a:lnTo>
                <a:lnTo>
                  <a:pt x="2441830" y="2742609"/>
                </a:lnTo>
                <a:lnTo>
                  <a:pt x="2443803" y="2750098"/>
                </a:lnTo>
                <a:lnTo>
                  <a:pt x="2434955" y="2757981"/>
                </a:lnTo>
                <a:lnTo>
                  <a:pt x="2398687" y="2768015"/>
                </a:lnTo>
                <a:lnTo>
                  <a:pt x="2373987" y="2771702"/>
                </a:lnTo>
                <a:lnTo>
                  <a:pt x="2348293" y="2773432"/>
                </a:lnTo>
                <a:lnTo>
                  <a:pt x="2322198" y="2774380"/>
                </a:lnTo>
                <a:lnTo>
                  <a:pt x="2296299" y="2775724"/>
                </a:lnTo>
                <a:close/>
              </a:path>
              <a:path w="2830829" h="2914650">
                <a:moveTo>
                  <a:pt x="2830829" y="2682074"/>
                </a:moveTo>
                <a:lnTo>
                  <a:pt x="2705836" y="2660129"/>
                </a:lnTo>
                <a:lnTo>
                  <a:pt x="2830829" y="2660129"/>
                </a:lnTo>
                <a:lnTo>
                  <a:pt x="2830829" y="2682074"/>
                </a:lnTo>
                <a:close/>
              </a:path>
              <a:path w="2830829" h="2914650">
                <a:moveTo>
                  <a:pt x="1374208" y="2701149"/>
                </a:moveTo>
                <a:lnTo>
                  <a:pt x="1374214" y="2699389"/>
                </a:lnTo>
                <a:lnTo>
                  <a:pt x="1375989" y="2697468"/>
                </a:lnTo>
                <a:lnTo>
                  <a:pt x="1381868" y="2697468"/>
                </a:lnTo>
                <a:lnTo>
                  <a:pt x="1374208" y="2701149"/>
                </a:lnTo>
                <a:close/>
              </a:path>
              <a:path w="2830829" h="2914650">
                <a:moveTo>
                  <a:pt x="565238" y="2733649"/>
                </a:moveTo>
                <a:lnTo>
                  <a:pt x="563308" y="2732278"/>
                </a:lnTo>
                <a:lnTo>
                  <a:pt x="561924" y="2731198"/>
                </a:lnTo>
                <a:lnTo>
                  <a:pt x="565238" y="2733649"/>
                </a:lnTo>
                <a:close/>
              </a:path>
              <a:path w="2830829" h="2914650">
                <a:moveTo>
                  <a:pt x="1062673" y="2875993"/>
                </a:moveTo>
                <a:lnTo>
                  <a:pt x="868170" y="2875993"/>
                </a:lnTo>
                <a:lnTo>
                  <a:pt x="869988" y="2874419"/>
                </a:lnTo>
                <a:lnTo>
                  <a:pt x="860556" y="2869697"/>
                </a:lnTo>
                <a:lnTo>
                  <a:pt x="833691" y="2860484"/>
                </a:lnTo>
                <a:lnTo>
                  <a:pt x="823140" y="2858085"/>
                </a:lnTo>
                <a:lnTo>
                  <a:pt x="800456" y="2855101"/>
                </a:lnTo>
                <a:lnTo>
                  <a:pt x="789813" y="2852788"/>
                </a:lnTo>
                <a:lnTo>
                  <a:pt x="774482" y="2847569"/>
                </a:lnTo>
                <a:lnTo>
                  <a:pt x="759934" y="2841725"/>
                </a:lnTo>
                <a:lnTo>
                  <a:pt x="745698" y="2835630"/>
                </a:lnTo>
                <a:lnTo>
                  <a:pt x="731304" y="2829661"/>
                </a:lnTo>
                <a:lnTo>
                  <a:pt x="720140" y="2827964"/>
                </a:lnTo>
                <a:lnTo>
                  <a:pt x="708840" y="2826416"/>
                </a:lnTo>
                <a:lnTo>
                  <a:pt x="697803" y="2824564"/>
                </a:lnTo>
                <a:lnTo>
                  <a:pt x="654477" y="2803888"/>
                </a:lnTo>
                <a:lnTo>
                  <a:pt x="628929" y="2783433"/>
                </a:lnTo>
                <a:lnTo>
                  <a:pt x="567486" y="2735338"/>
                </a:lnTo>
                <a:lnTo>
                  <a:pt x="565238" y="2733649"/>
                </a:lnTo>
                <a:lnTo>
                  <a:pt x="572693" y="2737484"/>
                </a:lnTo>
                <a:lnTo>
                  <a:pt x="1302886" y="2737484"/>
                </a:lnTo>
                <a:lnTo>
                  <a:pt x="1284524" y="2743988"/>
                </a:lnTo>
                <a:lnTo>
                  <a:pt x="1257846" y="2752597"/>
                </a:lnTo>
                <a:lnTo>
                  <a:pt x="1230360" y="2759478"/>
                </a:lnTo>
                <a:lnTo>
                  <a:pt x="1211844" y="2759478"/>
                </a:lnTo>
                <a:lnTo>
                  <a:pt x="1201536" y="2762406"/>
                </a:lnTo>
                <a:lnTo>
                  <a:pt x="1151405" y="2784712"/>
                </a:lnTo>
                <a:lnTo>
                  <a:pt x="1109888" y="2809807"/>
                </a:lnTo>
                <a:lnTo>
                  <a:pt x="1087077" y="2851018"/>
                </a:lnTo>
                <a:lnTo>
                  <a:pt x="1082332" y="2860484"/>
                </a:lnTo>
                <a:lnTo>
                  <a:pt x="1076263" y="2866591"/>
                </a:lnTo>
                <a:lnTo>
                  <a:pt x="1068341" y="2872190"/>
                </a:lnTo>
                <a:lnTo>
                  <a:pt x="1062673" y="2875993"/>
                </a:lnTo>
                <a:close/>
              </a:path>
              <a:path w="2830829" h="2914650">
                <a:moveTo>
                  <a:pt x="1215203" y="2760897"/>
                </a:moveTo>
                <a:lnTo>
                  <a:pt x="1211844" y="2759478"/>
                </a:lnTo>
                <a:lnTo>
                  <a:pt x="1230360" y="2759478"/>
                </a:lnTo>
                <a:lnTo>
                  <a:pt x="1225806" y="2760618"/>
                </a:lnTo>
                <a:lnTo>
                  <a:pt x="1215203" y="2760897"/>
                </a:lnTo>
                <a:close/>
              </a:path>
              <a:path w="2830829" h="2914650">
                <a:moveTo>
                  <a:pt x="857211" y="2875267"/>
                </a:moveTo>
                <a:lnTo>
                  <a:pt x="855535" y="2875064"/>
                </a:lnTo>
                <a:lnTo>
                  <a:pt x="854481" y="2874911"/>
                </a:lnTo>
                <a:lnTo>
                  <a:pt x="854747" y="2874911"/>
                </a:lnTo>
                <a:lnTo>
                  <a:pt x="857211" y="2875267"/>
                </a:lnTo>
                <a:close/>
              </a:path>
              <a:path w="2830829" h="2914650">
                <a:moveTo>
                  <a:pt x="979957" y="2914434"/>
                </a:moveTo>
                <a:lnTo>
                  <a:pt x="961573" y="2910053"/>
                </a:lnTo>
                <a:lnTo>
                  <a:pt x="940992" y="2901403"/>
                </a:lnTo>
                <a:lnTo>
                  <a:pt x="921609" y="2891563"/>
                </a:lnTo>
                <a:lnTo>
                  <a:pt x="906818" y="2883611"/>
                </a:lnTo>
                <a:lnTo>
                  <a:pt x="857211" y="2875267"/>
                </a:lnTo>
                <a:lnTo>
                  <a:pt x="861288" y="2875762"/>
                </a:lnTo>
                <a:lnTo>
                  <a:pt x="868170" y="2875993"/>
                </a:lnTo>
                <a:lnTo>
                  <a:pt x="1062673" y="2875993"/>
                </a:lnTo>
                <a:lnTo>
                  <a:pt x="1060102" y="2877718"/>
                </a:lnTo>
                <a:lnTo>
                  <a:pt x="1053083" y="2883611"/>
                </a:lnTo>
                <a:lnTo>
                  <a:pt x="1048574" y="2889203"/>
                </a:lnTo>
                <a:lnTo>
                  <a:pt x="1045011" y="2895001"/>
                </a:lnTo>
                <a:lnTo>
                  <a:pt x="1041827" y="2900883"/>
                </a:lnTo>
                <a:lnTo>
                  <a:pt x="1038453" y="2906725"/>
                </a:lnTo>
                <a:lnTo>
                  <a:pt x="1023887" y="2909222"/>
                </a:lnTo>
                <a:lnTo>
                  <a:pt x="1009357" y="2912103"/>
                </a:lnTo>
                <a:lnTo>
                  <a:pt x="994751" y="2914222"/>
                </a:lnTo>
                <a:lnTo>
                  <a:pt x="979957" y="2914434"/>
                </a:lnTo>
                <a:close/>
              </a:path>
            </a:pathLst>
          </a:custGeom>
          <a:solidFill>
            <a:srgbClr val="365F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11382" y="1574482"/>
            <a:ext cx="2840355" cy="2921000"/>
          </a:xfrm>
          <a:custGeom>
            <a:avLst/>
            <a:gdLst/>
            <a:ahLst/>
            <a:cxnLst/>
            <a:rect l="l" t="t" r="r" b="b"/>
            <a:pathLst>
              <a:path w="2840354" h="2921000">
                <a:moveTo>
                  <a:pt x="0" y="2667000"/>
                </a:moveTo>
                <a:lnTo>
                  <a:pt x="0" y="0"/>
                </a:lnTo>
                <a:lnTo>
                  <a:pt x="9525" y="0"/>
                </a:lnTo>
                <a:lnTo>
                  <a:pt x="9525" y="2629406"/>
                </a:lnTo>
                <a:lnTo>
                  <a:pt x="660" y="2641600"/>
                </a:lnTo>
                <a:lnTo>
                  <a:pt x="9230" y="2653878"/>
                </a:lnTo>
                <a:lnTo>
                  <a:pt x="0" y="2667000"/>
                </a:lnTo>
                <a:close/>
              </a:path>
              <a:path w="2840354" h="2921000">
                <a:moveTo>
                  <a:pt x="2840354" y="2679700"/>
                </a:moveTo>
                <a:lnTo>
                  <a:pt x="2836418" y="2679700"/>
                </a:lnTo>
                <a:lnTo>
                  <a:pt x="2830829" y="2678567"/>
                </a:lnTo>
                <a:lnTo>
                  <a:pt x="2830829" y="0"/>
                </a:lnTo>
                <a:lnTo>
                  <a:pt x="2840354" y="0"/>
                </a:lnTo>
                <a:lnTo>
                  <a:pt x="2840354" y="2679700"/>
                </a:lnTo>
                <a:close/>
              </a:path>
              <a:path w="2840354" h="2921000">
                <a:moveTo>
                  <a:pt x="207568" y="2578100"/>
                </a:moveTo>
                <a:lnTo>
                  <a:pt x="155613" y="2578100"/>
                </a:lnTo>
                <a:lnTo>
                  <a:pt x="169862" y="2565400"/>
                </a:lnTo>
                <a:lnTo>
                  <a:pt x="223329" y="2565400"/>
                </a:lnTo>
                <a:lnTo>
                  <a:pt x="311645" y="2540000"/>
                </a:lnTo>
                <a:lnTo>
                  <a:pt x="325081" y="2552700"/>
                </a:lnTo>
                <a:lnTo>
                  <a:pt x="312737" y="2552700"/>
                </a:lnTo>
                <a:lnTo>
                  <a:pt x="224967" y="2565400"/>
                </a:lnTo>
                <a:lnTo>
                  <a:pt x="207568" y="2578100"/>
                </a:lnTo>
                <a:close/>
              </a:path>
              <a:path w="2840354" h="2921000">
                <a:moveTo>
                  <a:pt x="436333" y="2565400"/>
                </a:moveTo>
                <a:lnTo>
                  <a:pt x="388924" y="2565400"/>
                </a:lnTo>
                <a:lnTo>
                  <a:pt x="376148" y="2552700"/>
                </a:lnTo>
                <a:lnTo>
                  <a:pt x="432028" y="2552700"/>
                </a:lnTo>
                <a:lnTo>
                  <a:pt x="436333" y="2565400"/>
                </a:lnTo>
                <a:close/>
              </a:path>
              <a:path w="2840354" h="2921000">
                <a:moveTo>
                  <a:pt x="448309" y="2578100"/>
                </a:moveTo>
                <a:lnTo>
                  <a:pt x="436854" y="2578100"/>
                </a:lnTo>
                <a:lnTo>
                  <a:pt x="434047" y="2565400"/>
                </a:lnTo>
                <a:lnTo>
                  <a:pt x="445998" y="2565400"/>
                </a:lnTo>
                <a:lnTo>
                  <a:pt x="448309" y="2578100"/>
                </a:lnTo>
                <a:close/>
              </a:path>
              <a:path w="2840354" h="2921000">
                <a:moveTo>
                  <a:pt x="138404" y="2590800"/>
                </a:moveTo>
                <a:lnTo>
                  <a:pt x="104901" y="2590800"/>
                </a:lnTo>
                <a:lnTo>
                  <a:pt x="130632" y="2578100"/>
                </a:lnTo>
                <a:lnTo>
                  <a:pt x="141820" y="2578100"/>
                </a:lnTo>
                <a:lnTo>
                  <a:pt x="138404" y="2590800"/>
                </a:lnTo>
                <a:close/>
              </a:path>
              <a:path w="2840354" h="2921000">
                <a:moveTo>
                  <a:pt x="141477" y="2590800"/>
                </a:moveTo>
                <a:lnTo>
                  <a:pt x="141820" y="2578100"/>
                </a:lnTo>
                <a:lnTo>
                  <a:pt x="144830" y="2578100"/>
                </a:lnTo>
                <a:lnTo>
                  <a:pt x="141477" y="2590800"/>
                </a:lnTo>
                <a:close/>
              </a:path>
              <a:path w="2840354" h="2921000">
                <a:moveTo>
                  <a:pt x="458241" y="2590800"/>
                </a:moveTo>
                <a:lnTo>
                  <a:pt x="446735" y="2590800"/>
                </a:lnTo>
                <a:lnTo>
                  <a:pt x="443674" y="2578100"/>
                </a:lnTo>
                <a:lnTo>
                  <a:pt x="455015" y="2578100"/>
                </a:lnTo>
                <a:lnTo>
                  <a:pt x="458241" y="2590800"/>
                </a:lnTo>
                <a:close/>
              </a:path>
              <a:path w="2840354" h="2921000">
                <a:moveTo>
                  <a:pt x="1526705" y="2628900"/>
                </a:moveTo>
                <a:lnTo>
                  <a:pt x="1495082" y="2628900"/>
                </a:lnTo>
                <a:lnTo>
                  <a:pt x="1505318" y="2616200"/>
                </a:lnTo>
                <a:lnTo>
                  <a:pt x="1524850" y="2616200"/>
                </a:lnTo>
                <a:lnTo>
                  <a:pt x="1701152" y="2578100"/>
                </a:lnTo>
                <a:lnTo>
                  <a:pt x="1707286" y="2590800"/>
                </a:lnTo>
                <a:lnTo>
                  <a:pt x="1702219" y="2590800"/>
                </a:lnTo>
                <a:lnTo>
                  <a:pt x="1526705" y="2628900"/>
                </a:lnTo>
                <a:close/>
              </a:path>
              <a:path w="2840354" h="2921000">
                <a:moveTo>
                  <a:pt x="108661" y="2603500"/>
                </a:moveTo>
                <a:lnTo>
                  <a:pt x="72504" y="2603500"/>
                </a:lnTo>
                <a:lnTo>
                  <a:pt x="78155" y="2590800"/>
                </a:lnTo>
                <a:lnTo>
                  <a:pt x="135026" y="2590800"/>
                </a:lnTo>
                <a:lnTo>
                  <a:pt x="108661" y="2603500"/>
                </a:lnTo>
                <a:close/>
              </a:path>
              <a:path w="2840354" h="2921000">
                <a:moveTo>
                  <a:pt x="467817" y="2603500"/>
                </a:moveTo>
                <a:lnTo>
                  <a:pt x="452259" y="2603500"/>
                </a:lnTo>
                <a:lnTo>
                  <a:pt x="450126" y="2590800"/>
                </a:lnTo>
                <a:lnTo>
                  <a:pt x="464413" y="2590800"/>
                </a:lnTo>
                <a:lnTo>
                  <a:pt x="467817" y="2603500"/>
                </a:lnTo>
                <a:close/>
              </a:path>
              <a:path w="2840354" h="2921000">
                <a:moveTo>
                  <a:pt x="1799412" y="2603500"/>
                </a:moveTo>
                <a:lnTo>
                  <a:pt x="1773872" y="2603500"/>
                </a:lnTo>
                <a:lnTo>
                  <a:pt x="1768640" y="2590800"/>
                </a:lnTo>
                <a:lnTo>
                  <a:pt x="1797088" y="2590800"/>
                </a:lnTo>
                <a:lnTo>
                  <a:pt x="1799412" y="2603500"/>
                </a:lnTo>
                <a:close/>
              </a:path>
              <a:path w="2840354" h="2921000">
                <a:moveTo>
                  <a:pt x="55067" y="2616200"/>
                </a:moveTo>
                <a:lnTo>
                  <a:pt x="35280" y="2616200"/>
                </a:lnTo>
                <a:lnTo>
                  <a:pt x="42900" y="2603500"/>
                </a:lnTo>
                <a:lnTo>
                  <a:pt x="64922" y="2603500"/>
                </a:lnTo>
                <a:lnTo>
                  <a:pt x="55067" y="2616200"/>
                </a:lnTo>
                <a:close/>
              </a:path>
              <a:path w="2840354" h="2921000">
                <a:moveTo>
                  <a:pt x="508647" y="2667000"/>
                </a:moveTo>
                <a:lnTo>
                  <a:pt x="497979" y="2667000"/>
                </a:lnTo>
                <a:lnTo>
                  <a:pt x="494106" y="2654300"/>
                </a:lnTo>
                <a:lnTo>
                  <a:pt x="490715" y="2641600"/>
                </a:lnTo>
                <a:lnTo>
                  <a:pt x="487743" y="2628900"/>
                </a:lnTo>
                <a:lnTo>
                  <a:pt x="482930" y="2616200"/>
                </a:lnTo>
                <a:lnTo>
                  <a:pt x="469214" y="2616200"/>
                </a:lnTo>
                <a:lnTo>
                  <a:pt x="461657" y="2603500"/>
                </a:lnTo>
                <a:lnTo>
                  <a:pt x="474929" y="2603500"/>
                </a:lnTo>
                <a:lnTo>
                  <a:pt x="491426" y="2616200"/>
                </a:lnTo>
                <a:lnTo>
                  <a:pt x="482930" y="2616200"/>
                </a:lnTo>
                <a:lnTo>
                  <a:pt x="484593" y="2628900"/>
                </a:lnTo>
                <a:lnTo>
                  <a:pt x="496722" y="2628900"/>
                </a:lnTo>
                <a:lnTo>
                  <a:pt x="499656" y="2641600"/>
                </a:lnTo>
                <a:lnTo>
                  <a:pt x="502958" y="2654300"/>
                </a:lnTo>
                <a:lnTo>
                  <a:pt x="506577" y="2654300"/>
                </a:lnTo>
                <a:lnTo>
                  <a:pt x="508647" y="2667000"/>
                </a:lnTo>
                <a:close/>
              </a:path>
              <a:path w="2840354" h="2921000">
                <a:moveTo>
                  <a:pt x="1803971" y="2616200"/>
                </a:moveTo>
                <a:lnTo>
                  <a:pt x="1794497" y="2616200"/>
                </a:lnTo>
                <a:lnTo>
                  <a:pt x="1794255" y="2603500"/>
                </a:lnTo>
                <a:lnTo>
                  <a:pt x="1803704" y="2603500"/>
                </a:lnTo>
                <a:lnTo>
                  <a:pt x="1803971" y="2616200"/>
                </a:lnTo>
                <a:close/>
              </a:path>
              <a:path w="2840354" h="2921000">
                <a:moveTo>
                  <a:pt x="33477" y="2628900"/>
                </a:moveTo>
                <a:lnTo>
                  <a:pt x="13754" y="2628900"/>
                </a:lnTo>
                <a:lnTo>
                  <a:pt x="18021" y="2616200"/>
                </a:lnTo>
                <a:lnTo>
                  <a:pt x="39801" y="2616200"/>
                </a:lnTo>
                <a:lnTo>
                  <a:pt x="33477" y="2628900"/>
                </a:lnTo>
                <a:close/>
              </a:path>
              <a:path w="2840354" h="2921000">
                <a:moveTo>
                  <a:pt x="1806486" y="2628900"/>
                </a:moveTo>
                <a:lnTo>
                  <a:pt x="1795919" y="2628900"/>
                </a:lnTo>
                <a:lnTo>
                  <a:pt x="1795297" y="2616200"/>
                </a:lnTo>
                <a:lnTo>
                  <a:pt x="1805419" y="2616200"/>
                </a:lnTo>
                <a:lnTo>
                  <a:pt x="1806486" y="2628900"/>
                </a:lnTo>
                <a:close/>
              </a:path>
              <a:path w="2840354" h="2921000">
                <a:moveTo>
                  <a:pt x="9525" y="2653460"/>
                </a:moveTo>
                <a:lnTo>
                  <a:pt x="9525" y="2629406"/>
                </a:lnTo>
                <a:lnTo>
                  <a:pt x="9893" y="2628900"/>
                </a:lnTo>
                <a:lnTo>
                  <a:pt x="20764" y="2628900"/>
                </a:lnTo>
                <a:lnTo>
                  <a:pt x="17335" y="2641600"/>
                </a:lnTo>
                <a:lnTo>
                  <a:pt x="17868" y="2641600"/>
                </a:lnTo>
                <a:lnTo>
                  <a:pt x="9525" y="2653460"/>
                </a:lnTo>
                <a:close/>
              </a:path>
              <a:path w="2840354" h="2921000">
                <a:moveTo>
                  <a:pt x="1488554" y="2641600"/>
                </a:moveTo>
                <a:lnTo>
                  <a:pt x="1465757" y="2641600"/>
                </a:lnTo>
                <a:lnTo>
                  <a:pt x="1475016" y="2628900"/>
                </a:lnTo>
                <a:lnTo>
                  <a:pt x="1498587" y="2628900"/>
                </a:lnTo>
                <a:lnTo>
                  <a:pt x="1488554" y="2641600"/>
                </a:lnTo>
                <a:close/>
              </a:path>
              <a:path w="2840354" h="2921000">
                <a:moveTo>
                  <a:pt x="1831251" y="2641600"/>
                </a:moveTo>
                <a:lnTo>
                  <a:pt x="1807121" y="2641600"/>
                </a:lnTo>
                <a:lnTo>
                  <a:pt x="1803501" y="2628900"/>
                </a:lnTo>
                <a:lnTo>
                  <a:pt x="1827136" y="2628900"/>
                </a:lnTo>
                <a:lnTo>
                  <a:pt x="1831251" y="2641600"/>
                </a:lnTo>
                <a:close/>
              </a:path>
              <a:path w="2840354" h="2921000">
                <a:moveTo>
                  <a:pt x="9230" y="2653878"/>
                </a:moveTo>
                <a:lnTo>
                  <a:pt x="660" y="2641600"/>
                </a:lnTo>
                <a:lnTo>
                  <a:pt x="9525" y="2629406"/>
                </a:lnTo>
                <a:lnTo>
                  <a:pt x="9525" y="2653460"/>
                </a:lnTo>
                <a:lnTo>
                  <a:pt x="9230" y="2653878"/>
                </a:lnTo>
                <a:close/>
              </a:path>
              <a:path w="2840354" h="2921000">
                <a:moveTo>
                  <a:pt x="1461998" y="2654300"/>
                </a:moveTo>
                <a:lnTo>
                  <a:pt x="1445958" y="2654300"/>
                </a:lnTo>
                <a:lnTo>
                  <a:pt x="1450136" y="2641600"/>
                </a:lnTo>
                <a:lnTo>
                  <a:pt x="1470202" y="2641600"/>
                </a:lnTo>
                <a:lnTo>
                  <a:pt x="1461998" y="2654300"/>
                </a:lnTo>
                <a:close/>
              </a:path>
              <a:path w="2840354" h="2921000">
                <a:moveTo>
                  <a:pt x="1840598" y="2654300"/>
                </a:moveTo>
                <a:lnTo>
                  <a:pt x="1830311" y="2654300"/>
                </a:lnTo>
                <a:lnTo>
                  <a:pt x="1828647" y="2641600"/>
                </a:lnTo>
                <a:lnTo>
                  <a:pt x="1839125" y="2641600"/>
                </a:lnTo>
                <a:lnTo>
                  <a:pt x="1840598" y="2654300"/>
                </a:lnTo>
                <a:close/>
              </a:path>
              <a:path w="2840354" h="2921000">
                <a:moveTo>
                  <a:pt x="9525" y="2654300"/>
                </a:moveTo>
                <a:lnTo>
                  <a:pt x="9230" y="2653878"/>
                </a:lnTo>
                <a:lnTo>
                  <a:pt x="9525" y="2653460"/>
                </a:lnTo>
                <a:lnTo>
                  <a:pt x="9525" y="2654300"/>
                </a:lnTo>
                <a:close/>
              </a:path>
              <a:path w="2840354" h="2921000">
                <a:moveTo>
                  <a:pt x="1441322" y="2667000"/>
                </a:moveTo>
                <a:lnTo>
                  <a:pt x="1428191" y="2667000"/>
                </a:lnTo>
                <a:lnTo>
                  <a:pt x="1435138" y="2654300"/>
                </a:lnTo>
                <a:lnTo>
                  <a:pt x="1448231" y="2654300"/>
                </a:lnTo>
                <a:lnTo>
                  <a:pt x="1441322" y="2667000"/>
                </a:lnTo>
                <a:close/>
              </a:path>
              <a:path w="2840354" h="2921000">
                <a:moveTo>
                  <a:pt x="1844789" y="2667000"/>
                </a:moveTo>
                <a:lnTo>
                  <a:pt x="1836013" y="2667000"/>
                </a:lnTo>
                <a:lnTo>
                  <a:pt x="1834337" y="2654300"/>
                </a:lnTo>
                <a:lnTo>
                  <a:pt x="1843227" y="2654300"/>
                </a:lnTo>
                <a:lnTo>
                  <a:pt x="1844789" y="2667000"/>
                </a:lnTo>
                <a:close/>
              </a:path>
              <a:path w="2840354" h="2921000">
                <a:moveTo>
                  <a:pt x="1846529" y="2667000"/>
                </a:moveTo>
                <a:lnTo>
                  <a:pt x="1844789" y="2667000"/>
                </a:lnTo>
                <a:lnTo>
                  <a:pt x="1844636" y="2654300"/>
                </a:lnTo>
                <a:lnTo>
                  <a:pt x="1846529" y="2667000"/>
                </a:lnTo>
                <a:close/>
              </a:path>
              <a:path w="2840354" h="2921000">
                <a:moveTo>
                  <a:pt x="2840354" y="2692400"/>
                </a:moveTo>
                <a:lnTo>
                  <a:pt x="2709773" y="2667000"/>
                </a:lnTo>
                <a:lnTo>
                  <a:pt x="2664510" y="2667000"/>
                </a:lnTo>
                <a:lnTo>
                  <a:pt x="2669311" y="2654300"/>
                </a:lnTo>
                <a:lnTo>
                  <a:pt x="2711081" y="2654300"/>
                </a:lnTo>
                <a:lnTo>
                  <a:pt x="2830829" y="2678567"/>
                </a:lnTo>
                <a:lnTo>
                  <a:pt x="2830829" y="2679700"/>
                </a:lnTo>
                <a:lnTo>
                  <a:pt x="2840354" y="2679700"/>
                </a:lnTo>
                <a:lnTo>
                  <a:pt x="2840354" y="2692400"/>
                </a:lnTo>
                <a:close/>
              </a:path>
              <a:path w="2840354" h="2921000">
                <a:moveTo>
                  <a:pt x="517740" y="2679700"/>
                </a:moveTo>
                <a:lnTo>
                  <a:pt x="504850" y="2679700"/>
                </a:lnTo>
                <a:lnTo>
                  <a:pt x="502412" y="2667000"/>
                </a:lnTo>
                <a:lnTo>
                  <a:pt x="515150" y="2667000"/>
                </a:lnTo>
                <a:lnTo>
                  <a:pt x="517740" y="2679700"/>
                </a:lnTo>
                <a:close/>
              </a:path>
              <a:path w="2840354" h="2921000">
                <a:moveTo>
                  <a:pt x="1382445" y="2705100"/>
                </a:moveTo>
                <a:lnTo>
                  <a:pt x="1373339" y="2705100"/>
                </a:lnTo>
                <a:lnTo>
                  <a:pt x="1373400" y="2694946"/>
                </a:lnTo>
                <a:lnTo>
                  <a:pt x="1376299" y="2692400"/>
                </a:lnTo>
                <a:lnTo>
                  <a:pt x="1407718" y="2667000"/>
                </a:lnTo>
                <a:lnTo>
                  <a:pt x="1410030" y="2667000"/>
                </a:lnTo>
                <a:lnTo>
                  <a:pt x="1391640" y="2692400"/>
                </a:lnTo>
                <a:lnTo>
                  <a:pt x="1377200" y="2692400"/>
                </a:lnTo>
                <a:lnTo>
                  <a:pt x="1382833" y="2703598"/>
                </a:lnTo>
                <a:lnTo>
                  <a:pt x="1382853" y="2704537"/>
                </a:lnTo>
                <a:lnTo>
                  <a:pt x="1382445" y="2705100"/>
                </a:lnTo>
                <a:close/>
              </a:path>
              <a:path w="2840354" h="2921000">
                <a:moveTo>
                  <a:pt x="1430324" y="2679700"/>
                </a:moveTo>
                <a:lnTo>
                  <a:pt x="1405483" y="2679700"/>
                </a:lnTo>
                <a:lnTo>
                  <a:pt x="1420977" y="2667000"/>
                </a:lnTo>
                <a:lnTo>
                  <a:pt x="1434261" y="2667000"/>
                </a:lnTo>
                <a:lnTo>
                  <a:pt x="1430324" y="2679700"/>
                </a:lnTo>
                <a:close/>
              </a:path>
              <a:path w="2840354" h="2921000">
                <a:moveTo>
                  <a:pt x="1855508" y="2679700"/>
                </a:moveTo>
                <a:lnTo>
                  <a:pt x="1844243" y="2679700"/>
                </a:lnTo>
                <a:lnTo>
                  <a:pt x="1840788" y="2667000"/>
                </a:lnTo>
                <a:lnTo>
                  <a:pt x="1852485" y="2667000"/>
                </a:lnTo>
                <a:lnTo>
                  <a:pt x="1855508" y="2679700"/>
                </a:lnTo>
                <a:close/>
              </a:path>
              <a:path w="2840354" h="2921000">
                <a:moveTo>
                  <a:pt x="2664053" y="2679700"/>
                </a:moveTo>
                <a:lnTo>
                  <a:pt x="2652750" y="2679700"/>
                </a:lnTo>
                <a:lnTo>
                  <a:pt x="2654439" y="2667000"/>
                </a:lnTo>
                <a:lnTo>
                  <a:pt x="2665272" y="2667000"/>
                </a:lnTo>
                <a:lnTo>
                  <a:pt x="2664053" y="2679700"/>
                </a:lnTo>
                <a:close/>
              </a:path>
              <a:path w="2840354" h="2921000">
                <a:moveTo>
                  <a:pt x="2664929" y="2679700"/>
                </a:moveTo>
                <a:lnTo>
                  <a:pt x="2665272" y="2667000"/>
                </a:lnTo>
                <a:lnTo>
                  <a:pt x="2666352" y="2667000"/>
                </a:lnTo>
                <a:lnTo>
                  <a:pt x="2664929" y="2679700"/>
                </a:lnTo>
                <a:close/>
              </a:path>
              <a:path w="2840354" h="2921000">
                <a:moveTo>
                  <a:pt x="2836418" y="2679700"/>
                </a:moveTo>
                <a:lnTo>
                  <a:pt x="2830829" y="2679700"/>
                </a:lnTo>
                <a:lnTo>
                  <a:pt x="2830829" y="2678567"/>
                </a:lnTo>
                <a:lnTo>
                  <a:pt x="2836418" y="2679700"/>
                </a:lnTo>
                <a:close/>
              </a:path>
              <a:path w="2840354" h="2921000">
                <a:moveTo>
                  <a:pt x="533819" y="2692400"/>
                </a:moveTo>
                <a:lnTo>
                  <a:pt x="516648" y="2692400"/>
                </a:lnTo>
                <a:lnTo>
                  <a:pt x="513232" y="2679700"/>
                </a:lnTo>
                <a:lnTo>
                  <a:pt x="526173" y="2679700"/>
                </a:lnTo>
                <a:lnTo>
                  <a:pt x="533819" y="2692400"/>
                </a:lnTo>
                <a:close/>
              </a:path>
              <a:path w="2840354" h="2921000">
                <a:moveTo>
                  <a:pt x="1410500" y="2692400"/>
                </a:moveTo>
                <a:lnTo>
                  <a:pt x="1393939" y="2692400"/>
                </a:lnTo>
                <a:lnTo>
                  <a:pt x="1405547" y="2679700"/>
                </a:lnTo>
                <a:lnTo>
                  <a:pt x="1426095" y="2679700"/>
                </a:lnTo>
                <a:lnTo>
                  <a:pt x="1410500" y="2692400"/>
                </a:lnTo>
                <a:close/>
              </a:path>
              <a:path w="2840354" h="2921000">
                <a:moveTo>
                  <a:pt x="1884260" y="2692400"/>
                </a:moveTo>
                <a:lnTo>
                  <a:pt x="1858886" y="2692400"/>
                </a:lnTo>
                <a:lnTo>
                  <a:pt x="1854314" y="2679700"/>
                </a:lnTo>
                <a:lnTo>
                  <a:pt x="1872957" y="2679700"/>
                </a:lnTo>
                <a:lnTo>
                  <a:pt x="1884260" y="2692400"/>
                </a:lnTo>
                <a:close/>
              </a:path>
              <a:path w="2840354" h="2921000">
                <a:moveTo>
                  <a:pt x="2649406" y="2680241"/>
                </a:moveTo>
                <a:lnTo>
                  <a:pt x="2649474" y="2679700"/>
                </a:lnTo>
                <a:lnTo>
                  <a:pt x="2651277" y="2679700"/>
                </a:lnTo>
                <a:lnTo>
                  <a:pt x="2649406" y="2680241"/>
                </a:lnTo>
                <a:close/>
              </a:path>
              <a:path w="2840354" h="2921000">
                <a:moveTo>
                  <a:pt x="2647886" y="2692400"/>
                </a:moveTo>
                <a:lnTo>
                  <a:pt x="2649406" y="2680241"/>
                </a:lnTo>
                <a:lnTo>
                  <a:pt x="2651277" y="2679700"/>
                </a:lnTo>
                <a:lnTo>
                  <a:pt x="2647886" y="2692400"/>
                </a:lnTo>
                <a:close/>
              </a:path>
              <a:path w="2840354" h="2921000">
                <a:moveTo>
                  <a:pt x="2658008" y="2692400"/>
                </a:moveTo>
                <a:lnTo>
                  <a:pt x="2647886" y="2692400"/>
                </a:lnTo>
                <a:lnTo>
                  <a:pt x="2651277" y="2679700"/>
                </a:lnTo>
                <a:lnTo>
                  <a:pt x="2659354" y="2679700"/>
                </a:lnTo>
                <a:lnTo>
                  <a:pt x="2658008" y="2692400"/>
                </a:lnTo>
                <a:close/>
              </a:path>
              <a:path w="2840354" h="2921000">
                <a:moveTo>
                  <a:pt x="2565133" y="2705100"/>
                </a:moveTo>
                <a:lnTo>
                  <a:pt x="2563520" y="2705100"/>
                </a:lnTo>
                <a:lnTo>
                  <a:pt x="2649406" y="2680241"/>
                </a:lnTo>
                <a:lnTo>
                  <a:pt x="2647886" y="2692400"/>
                </a:lnTo>
                <a:lnTo>
                  <a:pt x="2655201" y="2692400"/>
                </a:lnTo>
                <a:lnTo>
                  <a:pt x="2565133" y="2705100"/>
                </a:lnTo>
                <a:close/>
              </a:path>
              <a:path w="2840354" h="2921000">
                <a:moveTo>
                  <a:pt x="578425" y="2729749"/>
                </a:moveTo>
                <a:lnTo>
                  <a:pt x="552022" y="2713430"/>
                </a:lnTo>
                <a:lnTo>
                  <a:pt x="542683" y="2705100"/>
                </a:lnTo>
                <a:lnTo>
                  <a:pt x="536003" y="2705100"/>
                </a:lnTo>
                <a:lnTo>
                  <a:pt x="528167" y="2692400"/>
                </a:lnTo>
                <a:lnTo>
                  <a:pt x="545503" y="2692400"/>
                </a:lnTo>
                <a:lnTo>
                  <a:pt x="549109" y="2705100"/>
                </a:lnTo>
                <a:lnTo>
                  <a:pt x="563448" y="2717800"/>
                </a:lnTo>
                <a:lnTo>
                  <a:pt x="573036" y="2717800"/>
                </a:lnTo>
                <a:lnTo>
                  <a:pt x="578425" y="2729749"/>
                </a:lnTo>
                <a:close/>
              </a:path>
              <a:path w="2840354" h="2921000">
                <a:moveTo>
                  <a:pt x="1373400" y="2694946"/>
                </a:moveTo>
                <a:lnTo>
                  <a:pt x="1373416" y="2692400"/>
                </a:lnTo>
                <a:lnTo>
                  <a:pt x="1376299" y="2692400"/>
                </a:lnTo>
                <a:lnTo>
                  <a:pt x="1373400" y="2694946"/>
                </a:lnTo>
                <a:close/>
              </a:path>
              <a:path w="2840354" h="2921000">
                <a:moveTo>
                  <a:pt x="1382833" y="2703598"/>
                </a:moveTo>
                <a:lnTo>
                  <a:pt x="1377200" y="2692400"/>
                </a:lnTo>
                <a:lnTo>
                  <a:pt x="1382598" y="2692400"/>
                </a:lnTo>
                <a:lnTo>
                  <a:pt x="1382833" y="2703598"/>
                </a:lnTo>
                <a:close/>
              </a:path>
              <a:path w="2840354" h="2921000">
                <a:moveTo>
                  <a:pt x="1382863" y="2703657"/>
                </a:moveTo>
                <a:lnTo>
                  <a:pt x="1382598" y="2692400"/>
                </a:lnTo>
                <a:lnTo>
                  <a:pt x="1382852" y="2692400"/>
                </a:lnTo>
                <a:lnTo>
                  <a:pt x="1382863" y="2703657"/>
                </a:lnTo>
                <a:close/>
              </a:path>
              <a:path w="2840354" h="2921000">
                <a:moveTo>
                  <a:pt x="1383120" y="2704168"/>
                </a:moveTo>
                <a:lnTo>
                  <a:pt x="1382874" y="2703680"/>
                </a:lnTo>
                <a:lnTo>
                  <a:pt x="1382852" y="2692400"/>
                </a:lnTo>
                <a:lnTo>
                  <a:pt x="1391640" y="2692400"/>
                </a:lnTo>
                <a:lnTo>
                  <a:pt x="1383120" y="2704168"/>
                </a:lnTo>
                <a:close/>
              </a:path>
              <a:path w="2840354" h="2921000">
                <a:moveTo>
                  <a:pt x="1390395" y="2705100"/>
                </a:moveTo>
                <a:lnTo>
                  <a:pt x="1383588" y="2705100"/>
                </a:lnTo>
                <a:lnTo>
                  <a:pt x="1383120" y="2704168"/>
                </a:lnTo>
                <a:lnTo>
                  <a:pt x="1391640" y="2692400"/>
                </a:lnTo>
                <a:lnTo>
                  <a:pt x="1398803" y="2692400"/>
                </a:lnTo>
                <a:lnTo>
                  <a:pt x="1390395" y="2705100"/>
                </a:lnTo>
                <a:close/>
              </a:path>
              <a:path w="2840354" h="2921000">
                <a:moveTo>
                  <a:pt x="1922132" y="2705100"/>
                </a:moveTo>
                <a:lnTo>
                  <a:pt x="1892350" y="2705100"/>
                </a:lnTo>
                <a:lnTo>
                  <a:pt x="1880704" y="2692400"/>
                </a:lnTo>
                <a:lnTo>
                  <a:pt x="1915401" y="2692400"/>
                </a:lnTo>
                <a:lnTo>
                  <a:pt x="1922132" y="2705100"/>
                </a:lnTo>
                <a:close/>
              </a:path>
              <a:path w="2840354" h="2921000">
                <a:moveTo>
                  <a:pt x="1352753" y="2730500"/>
                </a:moveTo>
                <a:lnTo>
                  <a:pt x="1316354" y="2730500"/>
                </a:lnTo>
                <a:lnTo>
                  <a:pt x="1348701" y="2717800"/>
                </a:lnTo>
                <a:lnTo>
                  <a:pt x="1347393" y="2717800"/>
                </a:lnTo>
                <a:lnTo>
                  <a:pt x="1373400" y="2694946"/>
                </a:lnTo>
                <a:lnTo>
                  <a:pt x="1373339" y="2705100"/>
                </a:lnTo>
                <a:lnTo>
                  <a:pt x="1382217" y="2705100"/>
                </a:lnTo>
                <a:lnTo>
                  <a:pt x="1352753" y="2730500"/>
                </a:lnTo>
                <a:close/>
              </a:path>
              <a:path w="2840354" h="2921000">
                <a:moveTo>
                  <a:pt x="1382876" y="2704505"/>
                </a:moveTo>
                <a:lnTo>
                  <a:pt x="1382874" y="2703680"/>
                </a:lnTo>
                <a:lnTo>
                  <a:pt x="1383120" y="2704168"/>
                </a:lnTo>
                <a:lnTo>
                  <a:pt x="1382876" y="2704505"/>
                </a:lnTo>
                <a:close/>
              </a:path>
              <a:path w="2840354" h="2921000">
                <a:moveTo>
                  <a:pt x="1383588" y="2705100"/>
                </a:moveTo>
                <a:lnTo>
                  <a:pt x="1382877" y="2705100"/>
                </a:lnTo>
                <a:lnTo>
                  <a:pt x="1382876" y="2704505"/>
                </a:lnTo>
                <a:lnTo>
                  <a:pt x="1383120" y="2704168"/>
                </a:lnTo>
                <a:lnTo>
                  <a:pt x="1383588" y="2705100"/>
                </a:lnTo>
                <a:close/>
              </a:path>
              <a:path w="2840354" h="2921000">
                <a:moveTo>
                  <a:pt x="1382864" y="2705100"/>
                </a:moveTo>
                <a:lnTo>
                  <a:pt x="1382445" y="2705100"/>
                </a:lnTo>
                <a:lnTo>
                  <a:pt x="1382853" y="2704537"/>
                </a:lnTo>
                <a:lnTo>
                  <a:pt x="1382864" y="2705100"/>
                </a:lnTo>
                <a:close/>
              </a:path>
              <a:path w="2840354" h="2921000">
                <a:moveTo>
                  <a:pt x="538091" y="2708523"/>
                </a:moveTo>
                <a:lnTo>
                  <a:pt x="533539" y="2705100"/>
                </a:lnTo>
                <a:lnTo>
                  <a:pt x="538543" y="2705100"/>
                </a:lnTo>
                <a:lnTo>
                  <a:pt x="538091" y="2708523"/>
                </a:lnTo>
                <a:close/>
              </a:path>
              <a:path w="2840354" h="2921000">
                <a:moveTo>
                  <a:pt x="565106" y="2728843"/>
                </a:moveTo>
                <a:lnTo>
                  <a:pt x="538091" y="2708523"/>
                </a:lnTo>
                <a:lnTo>
                  <a:pt x="538543" y="2705100"/>
                </a:lnTo>
                <a:lnTo>
                  <a:pt x="541183" y="2706731"/>
                </a:lnTo>
                <a:lnTo>
                  <a:pt x="559371" y="2721166"/>
                </a:lnTo>
                <a:lnTo>
                  <a:pt x="565106" y="2728843"/>
                </a:lnTo>
                <a:close/>
              </a:path>
              <a:path w="2840354" h="2921000">
                <a:moveTo>
                  <a:pt x="541183" y="2706731"/>
                </a:moveTo>
                <a:lnTo>
                  <a:pt x="538543" y="2705100"/>
                </a:lnTo>
                <a:lnTo>
                  <a:pt x="539127" y="2705100"/>
                </a:lnTo>
                <a:lnTo>
                  <a:pt x="541183" y="2706731"/>
                </a:lnTo>
                <a:close/>
              </a:path>
              <a:path w="2840354" h="2921000">
                <a:moveTo>
                  <a:pt x="1977580" y="2717800"/>
                </a:moveTo>
                <a:lnTo>
                  <a:pt x="1930755" y="2717800"/>
                </a:lnTo>
                <a:lnTo>
                  <a:pt x="1925104" y="2705100"/>
                </a:lnTo>
                <a:lnTo>
                  <a:pt x="1971865" y="2705100"/>
                </a:lnTo>
                <a:lnTo>
                  <a:pt x="1977580" y="2717800"/>
                </a:lnTo>
                <a:close/>
              </a:path>
              <a:path w="2840354" h="2921000">
                <a:moveTo>
                  <a:pt x="2542603" y="2717800"/>
                </a:moveTo>
                <a:lnTo>
                  <a:pt x="2485504" y="2717800"/>
                </a:lnTo>
                <a:lnTo>
                  <a:pt x="2496261" y="2705100"/>
                </a:lnTo>
                <a:lnTo>
                  <a:pt x="2553944" y="2705100"/>
                </a:lnTo>
                <a:lnTo>
                  <a:pt x="2542603" y="2717800"/>
                </a:lnTo>
                <a:close/>
              </a:path>
              <a:path w="2840354" h="2921000">
                <a:moveTo>
                  <a:pt x="559371" y="2721166"/>
                </a:moveTo>
                <a:lnTo>
                  <a:pt x="541183" y="2706731"/>
                </a:lnTo>
                <a:lnTo>
                  <a:pt x="552022" y="2713430"/>
                </a:lnTo>
                <a:lnTo>
                  <a:pt x="556920" y="2717800"/>
                </a:lnTo>
                <a:lnTo>
                  <a:pt x="559371" y="2721166"/>
                </a:lnTo>
                <a:close/>
              </a:path>
              <a:path w="2840354" h="2921000">
                <a:moveTo>
                  <a:pt x="573722" y="2743200"/>
                </a:moveTo>
                <a:lnTo>
                  <a:pt x="569391" y="2743200"/>
                </a:lnTo>
                <a:lnTo>
                  <a:pt x="536867" y="2717800"/>
                </a:lnTo>
                <a:lnTo>
                  <a:pt x="538091" y="2708523"/>
                </a:lnTo>
                <a:lnTo>
                  <a:pt x="565106" y="2728843"/>
                </a:lnTo>
                <a:lnTo>
                  <a:pt x="566343" y="2730500"/>
                </a:lnTo>
                <a:lnTo>
                  <a:pt x="567308" y="2730500"/>
                </a:lnTo>
                <a:lnTo>
                  <a:pt x="569816" y="2732369"/>
                </a:lnTo>
                <a:lnTo>
                  <a:pt x="572161" y="2734577"/>
                </a:lnTo>
                <a:lnTo>
                  <a:pt x="573722" y="2743200"/>
                </a:lnTo>
                <a:close/>
              </a:path>
              <a:path w="2840354" h="2921000">
                <a:moveTo>
                  <a:pt x="571472" y="2730770"/>
                </a:moveTo>
                <a:lnTo>
                  <a:pt x="559371" y="2721166"/>
                </a:lnTo>
                <a:lnTo>
                  <a:pt x="556856" y="2717800"/>
                </a:lnTo>
                <a:lnTo>
                  <a:pt x="552022" y="2713430"/>
                </a:lnTo>
                <a:lnTo>
                  <a:pt x="578425" y="2729749"/>
                </a:lnTo>
                <a:lnTo>
                  <a:pt x="578764" y="2730500"/>
                </a:lnTo>
                <a:lnTo>
                  <a:pt x="571423" y="2730500"/>
                </a:lnTo>
                <a:lnTo>
                  <a:pt x="571472" y="2730770"/>
                </a:lnTo>
                <a:close/>
              </a:path>
              <a:path w="2840354" h="2921000">
                <a:moveTo>
                  <a:pt x="2014905" y="2730500"/>
                </a:moveTo>
                <a:lnTo>
                  <a:pt x="1995639" y="2730500"/>
                </a:lnTo>
                <a:lnTo>
                  <a:pt x="1974227" y="2717800"/>
                </a:lnTo>
                <a:lnTo>
                  <a:pt x="2009622" y="2717800"/>
                </a:lnTo>
                <a:lnTo>
                  <a:pt x="2014905" y="2730500"/>
                </a:lnTo>
                <a:close/>
              </a:path>
              <a:path w="2840354" h="2921000">
                <a:moveTo>
                  <a:pt x="2477985" y="2730500"/>
                </a:moveTo>
                <a:lnTo>
                  <a:pt x="2451125" y="2730500"/>
                </a:lnTo>
                <a:lnTo>
                  <a:pt x="2454490" y="2717800"/>
                </a:lnTo>
                <a:lnTo>
                  <a:pt x="2482964" y="2717800"/>
                </a:lnTo>
                <a:lnTo>
                  <a:pt x="2477985" y="2730500"/>
                </a:lnTo>
                <a:close/>
              </a:path>
              <a:path w="2840354" h="2921000">
                <a:moveTo>
                  <a:pt x="569816" y="2732369"/>
                </a:moveTo>
                <a:lnTo>
                  <a:pt x="565106" y="2728843"/>
                </a:lnTo>
                <a:lnTo>
                  <a:pt x="559371" y="2721166"/>
                </a:lnTo>
                <a:lnTo>
                  <a:pt x="571131" y="2730500"/>
                </a:lnTo>
                <a:lnTo>
                  <a:pt x="567829" y="2730500"/>
                </a:lnTo>
                <a:lnTo>
                  <a:pt x="569816" y="2732369"/>
                </a:lnTo>
                <a:close/>
              </a:path>
              <a:path w="2840354" h="2921000">
                <a:moveTo>
                  <a:pt x="567308" y="2730500"/>
                </a:moveTo>
                <a:lnTo>
                  <a:pt x="566343" y="2730500"/>
                </a:lnTo>
                <a:lnTo>
                  <a:pt x="565106" y="2728843"/>
                </a:lnTo>
                <a:lnTo>
                  <a:pt x="567308" y="2730500"/>
                </a:lnTo>
                <a:close/>
              </a:path>
              <a:path w="2840354" h="2921000">
                <a:moveTo>
                  <a:pt x="579268" y="2731298"/>
                </a:moveTo>
                <a:lnTo>
                  <a:pt x="578764" y="2730500"/>
                </a:lnTo>
                <a:lnTo>
                  <a:pt x="578425" y="2729749"/>
                </a:lnTo>
                <a:lnTo>
                  <a:pt x="579640" y="2730500"/>
                </a:lnTo>
                <a:lnTo>
                  <a:pt x="579268" y="2731298"/>
                </a:lnTo>
                <a:close/>
              </a:path>
              <a:path w="2840354" h="2921000">
                <a:moveTo>
                  <a:pt x="572065" y="2734047"/>
                </a:moveTo>
                <a:lnTo>
                  <a:pt x="569816" y="2732369"/>
                </a:lnTo>
                <a:lnTo>
                  <a:pt x="567829" y="2730500"/>
                </a:lnTo>
                <a:lnTo>
                  <a:pt x="571131" y="2730500"/>
                </a:lnTo>
                <a:lnTo>
                  <a:pt x="571472" y="2730770"/>
                </a:lnTo>
                <a:lnTo>
                  <a:pt x="572065" y="2734047"/>
                </a:lnTo>
                <a:close/>
              </a:path>
              <a:path w="2840354" h="2921000">
                <a:moveTo>
                  <a:pt x="577343" y="2735429"/>
                </a:moveTo>
                <a:lnTo>
                  <a:pt x="571472" y="2730770"/>
                </a:lnTo>
                <a:lnTo>
                  <a:pt x="571423" y="2730500"/>
                </a:lnTo>
                <a:lnTo>
                  <a:pt x="575132" y="2730500"/>
                </a:lnTo>
                <a:lnTo>
                  <a:pt x="578623" y="2732682"/>
                </a:lnTo>
                <a:lnTo>
                  <a:pt x="577343" y="2735429"/>
                </a:lnTo>
                <a:close/>
              </a:path>
              <a:path w="2840354" h="2921000">
                <a:moveTo>
                  <a:pt x="578623" y="2732682"/>
                </a:moveTo>
                <a:lnTo>
                  <a:pt x="575132" y="2730500"/>
                </a:lnTo>
                <a:lnTo>
                  <a:pt x="578764" y="2730500"/>
                </a:lnTo>
                <a:lnTo>
                  <a:pt x="579268" y="2731298"/>
                </a:lnTo>
                <a:lnTo>
                  <a:pt x="578623" y="2732682"/>
                </a:lnTo>
                <a:close/>
              </a:path>
              <a:path w="2840354" h="2921000">
                <a:moveTo>
                  <a:pt x="1276667" y="2755900"/>
                </a:moveTo>
                <a:lnTo>
                  <a:pt x="1248143" y="2755900"/>
                </a:lnTo>
                <a:lnTo>
                  <a:pt x="1261325" y="2743200"/>
                </a:lnTo>
                <a:lnTo>
                  <a:pt x="1287703" y="2743200"/>
                </a:lnTo>
                <a:lnTo>
                  <a:pt x="1316431" y="2730500"/>
                </a:lnTo>
                <a:lnTo>
                  <a:pt x="1319644" y="2730500"/>
                </a:lnTo>
                <a:lnTo>
                  <a:pt x="1290840" y="2743200"/>
                </a:lnTo>
                <a:lnTo>
                  <a:pt x="1276667" y="2755900"/>
                </a:lnTo>
                <a:close/>
              </a:path>
              <a:path w="2840354" h="2921000">
                <a:moveTo>
                  <a:pt x="2075827" y="2743200"/>
                </a:moveTo>
                <a:lnTo>
                  <a:pt x="2041004" y="2743200"/>
                </a:lnTo>
                <a:lnTo>
                  <a:pt x="2018512" y="2730500"/>
                </a:lnTo>
                <a:lnTo>
                  <a:pt x="2065324" y="2730500"/>
                </a:lnTo>
                <a:lnTo>
                  <a:pt x="2075827" y="2743200"/>
                </a:lnTo>
                <a:close/>
              </a:path>
              <a:path w="2840354" h="2921000">
                <a:moveTo>
                  <a:pt x="2451544" y="2743200"/>
                </a:moveTo>
                <a:lnTo>
                  <a:pt x="2441587" y="2743200"/>
                </a:lnTo>
                <a:lnTo>
                  <a:pt x="2441943" y="2730500"/>
                </a:lnTo>
                <a:lnTo>
                  <a:pt x="2452890" y="2730500"/>
                </a:lnTo>
                <a:lnTo>
                  <a:pt x="2451544" y="2743200"/>
                </a:lnTo>
                <a:close/>
              </a:path>
              <a:path w="2840354" h="2921000">
                <a:moveTo>
                  <a:pt x="576460" y="2737324"/>
                </a:moveTo>
                <a:lnTo>
                  <a:pt x="572065" y="2734047"/>
                </a:lnTo>
                <a:lnTo>
                  <a:pt x="571472" y="2730770"/>
                </a:lnTo>
                <a:lnTo>
                  <a:pt x="577343" y="2735429"/>
                </a:lnTo>
                <a:lnTo>
                  <a:pt x="576460" y="2737324"/>
                </a:lnTo>
                <a:close/>
              </a:path>
              <a:path w="2840354" h="2921000">
                <a:moveTo>
                  <a:pt x="581135" y="2734252"/>
                </a:moveTo>
                <a:lnTo>
                  <a:pt x="578623" y="2732682"/>
                </a:lnTo>
                <a:lnTo>
                  <a:pt x="579268" y="2731298"/>
                </a:lnTo>
                <a:lnTo>
                  <a:pt x="581135" y="2734252"/>
                </a:lnTo>
                <a:close/>
              </a:path>
              <a:path w="2840354" h="2921000">
                <a:moveTo>
                  <a:pt x="572161" y="2734577"/>
                </a:moveTo>
                <a:lnTo>
                  <a:pt x="569816" y="2732369"/>
                </a:lnTo>
                <a:lnTo>
                  <a:pt x="572065" y="2734047"/>
                </a:lnTo>
                <a:lnTo>
                  <a:pt x="572161" y="2734577"/>
                </a:lnTo>
                <a:close/>
              </a:path>
              <a:path w="2840354" h="2921000">
                <a:moveTo>
                  <a:pt x="586445" y="2742653"/>
                </a:moveTo>
                <a:lnTo>
                  <a:pt x="577343" y="2735429"/>
                </a:lnTo>
                <a:lnTo>
                  <a:pt x="578623" y="2732682"/>
                </a:lnTo>
                <a:lnTo>
                  <a:pt x="581135" y="2734252"/>
                </a:lnTo>
                <a:lnTo>
                  <a:pt x="586445" y="2742653"/>
                </a:lnTo>
                <a:close/>
              </a:path>
              <a:path w="2840354" h="2921000">
                <a:moveTo>
                  <a:pt x="576039" y="2738227"/>
                </a:moveTo>
                <a:lnTo>
                  <a:pt x="572161" y="2734577"/>
                </a:lnTo>
                <a:lnTo>
                  <a:pt x="572065" y="2734047"/>
                </a:lnTo>
                <a:lnTo>
                  <a:pt x="576460" y="2737324"/>
                </a:lnTo>
                <a:lnTo>
                  <a:pt x="576039" y="2738227"/>
                </a:lnTo>
                <a:close/>
              </a:path>
              <a:path w="2840354" h="2921000">
                <a:moveTo>
                  <a:pt x="636663" y="2781300"/>
                </a:moveTo>
                <a:lnTo>
                  <a:pt x="630745" y="2781300"/>
                </a:lnTo>
                <a:lnTo>
                  <a:pt x="589572" y="2755900"/>
                </a:lnTo>
                <a:lnTo>
                  <a:pt x="603135" y="2755900"/>
                </a:lnTo>
                <a:lnTo>
                  <a:pt x="586445" y="2742653"/>
                </a:lnTo>
                <a:lnTo>
                  <a:pt x="581135" y="2734252"/>
                </a:lnTo>
                <a:lnTo>
                  <a:pt x="595452" y="2743200"/>
                </a:lnTo>
                <a:lnTo>
                  <a:pt x="636663" y="2781300"/>
                </a:lnTo>
                <a:close/>
              </a:path>
              <a:path w="2840354" h="2921000">
                <a:moveTo>
                  <a:pt x="573722" y="2743200"/>
                </a:moveTo>
                <a:lnTo>
                  <a:pt x="572161" y="2734577"/>
                </a:lnTo>
                <a:lnTo>
                  <a:pt x="576039" y="2738227"/>
                </a:lnTo>
                <a:lnTo>
                  <a:pt x="573722" y="2743200"/>
                </a:lnTo>
                <a:close/>
              </a:path>
              <a:path w="2840354" h="2921000">
                <a:moveTo>
                  <a:pt x="588975" y="2746657"/>
                </a:moveTo>
                <a:lnTo>
                  <a:pt x="576460" y="2737324"/>
                </a:lnTo>
                <a:lnTo>
                  <a:pt x="577343" y="2735429"/>
                </a:lnTo>
                <a:lnTo>
                  <a:pt x="586445" y="2742653"/>
                </a:lnTo>
                <a:lnTo>
                  <a:pt x="588975" y="2746657"/>
                </a:lnTo>
                <a:close/>
              </a:path>
              <a:path w="2840354" h="2921000">
                <a:moveTo>
                  <a:pt x="594817" y="2755900"/>
                </a:moveTo>
                <a:lnTo>
                  <a:pt x="576039" y="2738227"/>
                </a:lnTo>
                <a:lnTo>
                  <a:pt x="576460" y="2737324"/>
                </a:lnTo>
                <a:lnTo>
                  <a:pt x="588975" y="2746657"/>
                </a:lnTo>
                <a:lnTo>
                  <a:pt x="594817" y="2755900"/>
                </a:lnTo>
                <a:close/>
              </a:path>
              <a:path w="2840354" h="2921000">
                <a:moveTo>
                  <a:pt x="594817" y="2755900"/>
                </a:moveTo>
                <a:lnTo>
                  <a:pt x="589597" y="2755900"/>
                </a:lnTo>
                <a:lnTo>
                  <a:pt x="569328" y="2743200"/>
                </a:lnTo>
                <a:lnTo>
                  <a:pt x="573722" y="2743200"/>
                </a:lnTo>
                <a:lnTo>
                  <a:pt x="576039" y="2738227"/>
                </a:lnTo>
                <a:lnTo>
                  <a:pt x="594817" y="2755900"/>
                </a:lnTo>
                <a:close/>
              </a:path>
              <a:path w="2840354" h="2921000">
                <a:moveTo>
                  <a:pt x="603135" y="2755900"/>
                </a:moveTo>
                <a:lnTo>
                  <a:pt x="601370" y="2755900"/>
                </a:lnTo>
                <a:lnTo>
                  <a:pt x="588975" y="2746657"/>
                </a:lnTo>
                <a:lnTo>
                  <a:pt x="586445" y="2742653"/>
                </a:lnTo>
                <a:lnTo>
                  <a:pt x="603135" y="2755900"/>
                </a:lnTo>
                <a:close/>
              </a:path>
              <a:path w="2840354" h="2921000">
                <a:moveTo>
                  <a:pt x="2134603" y="2755900"/>
                </a:moveTo>
                <a:lnTo>
                  <a:pt x="2077415" y="2755900"/>
                </a:lnTo>
                <a:lnTo>
                  <a:pt x="2072081" y="2743200"/>
                </a:lnTo>
                <a:lnTo>
                  <a:pt x="2121801" y="2743200"/>
                </a:lnTo>
                <a:lnTo>
                  <a:pt x="2134603" y="2755900"/>
                </a:lnTo>
                <a:close/>
              </a:path>
              <a:path w="2840354" h="2921000">
                <a:moveTo>
                  <a:pt x="2453004" y="2755900"/>
                </a:moveTo>
                <a:lnTo>
                  <a:pt x="2441155" y="2755900"/>
                </a:lnTo>
                <a:lnTo>
                  <a:pt x="2442984" y="2743200"/>
                </a:lnTo>
                <a:lnTo>
                  <a:pt x="2453373" y="2743200"/>
                </a:lnTo>
                <a:lnTo>
                  <a:pt x="2453004" y="2755900"/>
                </a:lnTo>
                <a:close/>
              </a:path>
              <a:path w="2840354" h="2921000">
                <a:moveTo>
                  <a:pt x="601370" y="2755900"/>
                </a:moveTo>
                <a:lnTo>
                  <a:pt x="594817" y="2755900"/>
                </a:lnTo>
                <a:lnTo>
                  <a:pt x="588975" y="2746657"/>
                </a:lnTo>
                <a:lnTo>
                  <a:pt x="601370" y="2755900"/>
                </a:lnTo>
                <a:close/>
              </a:path>
              <a:path w="2840354" h="2921000">
                <a:moveTo>
                  <a:pt x="1232623" y="2768600"/>
                </a:moveTo>
                <a:lnTo>
                  <a:pt x="1172921" y="2768600"/>
                </a:lnTo>
                <a:lnTo>
                  <a:pt x="1195908" y="2755900"/>
                </a:lnTo>
                <a:lnTo>
                  <a:pt x="1240370" y="2755900"/>
                </a:lnTo>
                <a:lnTo>
                  <a:pt x="1232623" y="2768600"/>
                </a:lnTo>
                <a:close/>
              </a:path>
              <a:path w="2840354" h="2921000">
                <a:moveTo>
                  <a:pt x="2275700" y="2768600"/>
                </a:moveTo>
                <a:lnTo>
                  <a:pt x="2185606" y="2768600"/>
                </a:lnTo>
                <a:lnTo>
                  <a:pt x="2172728" y="2755900"/>
                </a:lnTo>
                <a:lnTo>
                  <a:pt x="2251697" y="2755900"/>
                </a:lnTo>
                <a:lnTo>
                  <a:pt x="2275700" y="2768600"/>
                </a:lnTo>
                <a:close/>
              </a:path>
              <a:path w="2840354" h="2921000">
                <a:moveTo>
                  <a:pt x="2436291" y="2768600"/>
                </a:moveTo>
                <a:lnTo>
                  <a:pt x="2396502" y="2768600"/>
                </a:lnTo>
                <a:lnTo>
                  <a:pt x="2402547" y="2755900"/>
                </a:lnTo>
                <a:lnTo>
                  <a:pt x="2440241" y="2755900"/>
                </a:lnTo>
                <a:lnTo>
                  <a:pt x="2436291" y="2768600"/>
                </a:lnTo>
                <a:close/>
              </a:path>
              <a:path w="2840354" h="2921000">
                <a:moveTo>
                  <a:pt x="1176743" y="2781300"/>
                </a:moveTo>
                <a:lnTo>
                  <a:pt x="1153985" y="2781300"/>
                </a:lnTo>
                <a:lnTo>
                  <a:pt x="1164145" y="2768600"/>
                </a:lnTo>
                <a:lnTo>
                  <a:pt x="1199629" y="2768600"/>
                </a:lnTo>
                <a:lnTo>
                  <a:pt x="1176743" y="2781300"/>
                </a:lnTo>
                <a:close/>
              </a:path>
              <a:path w="2840354" h="2921000">
                <a:moveTo>
                  <a:pt x="2366314" y="2781300"/>
                </a:moveTo>
                <a:lnTo>
                  <a:pt x="2300795" y="2781300"/>
                </a:lnTo>
                <a:lnTo>
                  <a:pt x="2274061" y="2768600"/>
                </a:lnTo>
                <a:lnTo>
                  <a:pt x="2379205" y="2768600"/>
                </a:lnTo>
                <a:lnTo>
                  <a:pt x="2366314" y="2781300"/>
                </a:lnTo>
                <a:close/>
              </a:path>
              <a:path w="2840354" h="2921000">
                <a:moveTo>
                  <a:pt x="669734" y="2806700"/>
                </a:moveTo>
                <a:lnTo>
                  <a:pt x="648995" y="2806700"/>
                </a:lnTo>
                <a:lnTo>
                  <a:pt x="642175" y="2794000"/>
                </a:lnTo>
                <a:lnTo>
                  <a:pt x="630669" y="2781300"/>
                </a:lnTo>
                <a:lnTo>
                  <a:pt x="648169" y="2781300"/>
                </a:lnTo>
                <a:lnTo>
                  <a:pt x="654926" y="2794000"/>
                </a:lnTo>
                <a:lnTo>
                  <a:pt x="661962" y="2794000"/>
                </a:lnTo>
                <a:lnTo>
                  <a:pt x="669734" y="2806700"/>
                </a:lnTo>
                <a:close/>
              </a:path>
              <a:path w="2840354" h="2921000">
                <a:moveTo>
                  <a:pt x="1147622" y="2794000"/>
                </a:moveTo>
                <a:lnTo>
                  <a:pt x="1132001" y="2794000"/>
                </a:lnTo>
                <a:lnTo>
                  <a:pt x="1143076" y="2781300"/>
                </a:lnTo>
                <a:lnTo>
                  <a:pt x="1158417" y="2781300"/>
                </a:lnTo>
                <a:lnTo>
                  <a:pt x="1147622" y="2794000"/>
                </a:lnTo>
                <a:close/>
              </a:path>
              <a:path w="2840354" h="2921000">
                <a:moveTo>
                  <a:pt x="1126528" y="2806700"/>
                </a:moveTo>
                <a:lnTo>
                  <a:pt x="1116418" y="2806700"/>
                </a:lnTo>
                <a:lnTo>
                  <a:pt x="1121409" y="2794000"/>
                </a:lnTo>
                <a:lnTo>
                  <a:pt x="1136980" y="2794000"/>
                </a:lnTo>
                <a:lnTo>
                  <a:pt x="1126528" y="2806700"/>
                </a:lnTo>
                <a:close/>
              </a:path>
              <a:path w="2840354" h="2921000">
                <a:moveTo>
                  <a:pt x="689711" y="2819400"/>
                </a:moveTo>
                <a:lnTo>
                  <a:pt x="672769" y="2819400"/>
                </a:lnTo>
                <a:lnTo>
                  <a:pt x="664387" y="2806700"/>
                </a:lnTo>
                <a:lnTo>
                  <a:pt x="685418" y="2806700"/>
                </a:lnTo>
                <a:lnTo>
                  <a:pt x="689711" y="2819400"/>
                </a:lnTo>
                <a:close/>
              </a:path>
              <a:path w="2840354" h="2921000">
                <a:moveTo>
                  <a:pt x="1113523" y="2819400"/>
                </a:moveTo>
                <a:lnTo>
                  <a:pt x="1100493" y="2819400"/>
                </a:lnTo>
                <a:lnTo>
                  <a:pt x="1103756" y="2806700"/>
                </a:lnTo>
                <a:lnTo>
                  <a:pt x="1117600" y="2806700"/>
                </a:lnTo>
                <a:lnTo>
                  <a:pt x="1113523" y="2819400"/>
                </a:lnTo>
                <a:close/>
              </a:path>
              <a:path w="2840354" h="2921000">
                <a:moveTo>
                  <a:pt x="752309" y="2832100"/>
                </a:moveTo>
                <a:lnTo>
                  <a:pt x="696112" y="2832100"/>
                </a:lnTo>
                <a:lnTo>
                  <a:pt x="690752" y="2819400"/>
                </a:lnTo>
                <a:lnTo>
                  <a:pt x="737362" y="2819400"/>
                </a:lnTo>
                <a:lnTo>
                  <a:pt x="752309" y="2832100"/>
                </a:lnTo>
                <a:close/>
              </a:path>
              <a:path w="2840354" h="2921000">
                <a:moveTo>
                  <a:pt x="1103134" y="2832100"/>
                </a:moveTo>
                <a:lnTo>
                  <a:pt x="1092453" y="2832100"/>
                </a:lnTo>
                <a:lnTo>
                  <a:pt x="1093469" y="2819400"/>
                </a:lnTo>
                <a:lnTo>
                  <a:pt x="1104404" y="2819400"/>
                </a:lnTo>
                <a:lnTo>
                  <a:pt x="1103134" y="2832100"/>
                </a:lnTo>
                <a:close/>
              </a:path>
              <a:path w="2840354" h="2921000">
                <a:moveTo>
                  <a:pt x="748639" y="2844800"/>
                </a:moveTo>
                <a:lnTo>
                  <a:pt x="734250" y="2832100"/>
                </a:lnTo>
                <a:lnTo>
                  <a:pt x="748588" y="2832100"/>
                </a:lnTo>
                <a:lnTo>
                  <a:pt x="748639" y="2844800"/>
                </a:lnTo>
                <a:close/>
              </a:path>
              <a:path w="2840354" h="2921000">
                <a:moveTo>
                  <a:pt x="781024" y="2844800"/>
                </a:moveTo>
                <a:lnTo>
                  <a:pt x="762876" y="2844800"/>
                </a:lnTo>
                <a:lnTo>
                  <a:pt x="748588" y="2832100"/>
                </a:lnTo>
                <a:lnTo>
                  <a:pt x="766470" y="2832100"/>
                </a:lnTo>
                <a:lnTo>
                  <a:pt x="781024" y="2844800"/>
                </a:lnTo>
                <a:close/>
              </a:path>
              <a:path w="2840354" h="2921000">
                <a:moveTo>
                  <a:pt x="1097864" y="2844800"/>
                </a:moveTo>
                <a:lnTo>
                  <a:pt x="1088618" y="2844800"/>
                </a:lnTo>
                <a:lnTo>
                  <a:pt x="1090955" y="2832100"/>
                </a:lnTo>
                <a:lnTo>
                  <a:pt x="1100201" y="2832100"/>
                </a:lnTo>
                <a:lnTo>
                  <a:pt x="1097864" y="2844800"/>
                </a:lnTo>
                <a:close/>
              </a:path>
              <a:path w="2840354" h="2921000">
                <a:moveTo>
                  <a:pt x="828662" y="2857500"/>
                </a:moveTo>
                <a:lnTo>
                  <a:pt x="785253" y="2857500"/>
                </a:lnTo>
                <a:lnTo>
                  <a:pt x="777557" y="2844800"/>
                </a:lnTo>
                <a:lnTo>
                  <a:pt x="805827" y="2844800"/>
                </a:lnTo>
                <a:lnTo>
                  <a:pt x="828662" y="2857500"/>
                </a:lnTo>
                <a:close/>
              </a:path>
              <a:path w="2840354" h="2921000">
                <a:moveTo>
                  <a:pt x="1095349" y="2857500"/>
                </a:moveTo>
                <a:lnTo>
                  <a:pt x="1085532" y="2857500"/>
                </a:lnTo>
                <a:lnTo>
                  <a:pt x="1086599" y="2844800"/>
                </a:lnTo>
                <a:lnTo>
                  <a:pt x="1096365" y="2844800"/>
                </a:lnTo>
                <a:lnTo>
                  <a:pt x="1095349" y="2857500"/>
                </a:lnTo>
                <a:close/>
              </a:path>
              <a:path w="2840354" h="2921000">
                <a:moveTo>
                  <a:pt x="870991" y="2870200"/>
                </a:moveTo>
                <a:lnTo>
                  <a:pt x="852970" y="2870200"/>
                </a:lnTo>
                <a:lnTo>
                  <a:pt x="836968" y="2857500"/>
                </a:lnTo>
                <a:lnTo>
                  <a:pt x="867041" y="2857500"/>
                </a:lnTo>
                <a:lnTo>
                  <a:pt x="870991" y="2870200"/>
                </a:lnTo>
                <a:close/>
              </a:path>
              <a:path w="2840354" h="2921000">
                <a:moveTo>
                  <a:pt x="1087716" y="2870200"/>
                </a:moveTo>
                <a:lnTo>
                  <a:pt x="1074369" y="2870200"/>
                </a:lnTo>
                <a:lnTo>
                  <a:pt x="1078191" y="2857500"/>
                </a:lnTo>
                <a:lnTo>
                  <a:pt x="1089456" y="2857500"/>
                </a:lnTo>
                <a:lnTo>
                  <a:pt x="1087716" y="2870200"/>
                </a:lnTo>
                <a:close/>
              </a:path>
              <a:path w="2840354" h="2921000">
                <a:moveTo>
                  <a:pt x="827406" y="2871104"/>
                </a:moveTo>
                <a:lnTo>
                  <a:pt x="821905" y="2870200"/>
                </a:lnTo>
                <a:lnTo>
                  <a:pt x="823671" y="2870200"/>
                </a:lnTo>
                <a:lnTo>
                  <a:pt x="827406" y="2871104"/>
                </a:lnTo>
                <a:close/>
              </a:path>
              <a:path w="2840354" h="2921000">
                <a:moveTo>
                  <a:pt x="860301" y="2876512"/>
                </a:moveTo>
                <a:lnTo>
                  <a:pt x="827406" y="2871104"/>
                </a:lnTo>
                <a:lnTo>
                  <a:pt x="823671" y="2870200"/>
                </a:lnTo>
                <a:lnTo>
                  <a:pt x="860856" y="2870200"/>
                </a:lnTo>
                <a:lnTo>
                  <a:pt x="860301" y="2876512"/>
                </a:lnTo>
                <a:close/>
              </a:path>
              <a:path w="2840354" h="2921000">
                <a:moveTo>
                  <a:pt x="861856" y="2876768"/>
                </a:moveTo>
                <a:lnTo>
                  <a:pt x="860301" y="2876512"/>
                </a:lnTo>
                <a:lnTo>
                  <a:pt x="860856" y="2870200"/>
                </a:lnTo>
                <a:lnTo>
                  <a:pt x="862533" y="2870200"/>
                </a:lnTo>
                <a:lnTo>
                  <a:pt x="861856" y="2876768"/>
                </a:lnTo>
                <a:close/>
              </a:path>
              <a:path w="2840354" h="2921000">
                <a:moveTo>
                  <a:pt x="862037" y="2876798"/>
                </a:moveTo>
                <a:lnTo>
                  <a:pt x="861856" y="2876768"/>
                </a:lnTo>
                <a:lnTo>
                  <a:pt x="862533" y="2870200"/>
                </a:lnTo>
                <a:lnTo>
                  <a:pt x="862723" y="2870200"/>
                </a:lnTo>
                <a:lnTo>
                  <a:pt x="862037" y="2876798"/>
                </a:lnTo>
                <a:close/>
              </a:path>
              <a:path w="2840354" h="2921000">
                <a:moveTo>
                  <a:pt x="871378" y="2878334"/>
                </a:moveTo>
                <a:lnTo>
                  <a:pt x="862037" y="2876798"/>
                </a:lnTo>
                <a:lnTo>
                  <a:pt x="862723" y="2870200"/>
                </a:lnTo>
                <a:lnTo>
                  <a:pt x="870597" y="2870200"/>
                </a:lnTo>
                <a:lnTo>
                  <a:pt x="871378" y="2878334"/>
                </a:lnTo>
                <a:close/>
              </a:path>
              <a:path w="2840354" h="2921000">
                <a:moveTo>
                  <a:pt x="871434" y="2878343"/>
                </a:moveTo>
                <a:lnTo>
                  <a:pt x="871350" y="2878042"/>
                </a:lnTo>
                <a:lnTo>
                  <a:pt x="870597" y="2870200"/>
                </a:lnTo>
                <a:lnTo>
                  <a:pt x="870750" y="2870200"/>
                </a:lnTo>
                <a:lnTo>
                  <a:pt x="871434" y="2878343"/>
                </a:lnTo>
                <a:close/>
              </a:path>
              <a:path w="2840354" h="2921000">
                <a:moveTo>
                  <a:pt x="878847" y="2879562"/>
                </a:moveTo>
                <a:lnTo>
                  <a:pt x="871434" y="2878343"/>
                </a:lnTo>
                <a:lnTo>
                  <a:pt x="870750" y="2870200"/>
                </a:lnTo>
                <a:lnTo>
                  <a:pt x="877646" y="2870200"/>
                </a:lnTo>
                <a:lnTo>
                  <a:pt x="880365" y="2871172"/>
                </a:lnTo>
                <a:lnTo>
                  <a:pt x="878847" y="2879562"/>
                </a:lnTo>
                <a:close/>
              </a:path>
              <a:path w="2840354" h="2921000">
                <a:moveTo>
                  <a:pt x="880365" y="2871172"/>
                </a:moveTo>
                <a:lnTo>
                  <a:pt x="877646" y="2870200"/>
                </a:lnTo>
                <a:lnTo>
                  <a:pt x="880541" y="2870200"/>
                </a:lnTo>
                <a:lnTo>
                  <a:pt x="880365" y="2871172"/>
                </a:lnTo>
                <a:close/>
              </a:path>
              <a:path w="2840354" h="2921000">
                <a:moveTo>
                  <a:pt x="899574" y="2878042"/>
                </a:moveTo>
                <a:lnTo>
                  <a:pt x="880365" y="2871172"/>
                </a:lnTo>
                <a:lnTo>
                  <a:pt x="880541" y="2870200"/>
                </a:lnTo>
                <a:lnTo>
                  <a:pt x="900264" y="2870200"/>
                </a:lnTo>
                <a:lnTo>
                  <a:pt x="899574" y="2878042"/>
                </a:lnTo>
                <a:close/>
              </a:path>
              <a:path w="2840354" h="2921000">
                <a:moveTo>
                  <a:pt x="1067511" y="2882900"/>
                </a:moveTo>
                <a:lnTo>
                  <a:pt x="1054417" y="2882900"/>
                </a:lnTo>
                <a:lnTo>
                  <a:pt x="1058037" y="2870200"/>
                </a:lnTo>
                <a:lnTo>
                  <a:pt x="1079957" y="2870200"/>
                </a:lnTo>
                <a:lnTo>
                  <a:pt x="1067511" y="2882900"/>
                </a:lnTo>
                <a:close/>
              </a:path>
              <a:path w="2840354" h="2921000">
                <a:moveTo>
                  <a:pt x="860080" y="2879015"/>
                </a:moveTo>
                <a:lnTo>
                  <a:pt x="827406" y="2871104"/>
                </a:lnTo>
                <a:lnTo>
                  <a:pt x="860301" y="2876512"/>
                </a:lnTo>
                <a:lnTo>
                  <a:pt x="860080" y="2879015"/>
                </a:lnTo>
                <a:close/>
              </a:path>
              <a:path w="2840354" h="2921000">
                <a:moveTo>
                  <a:pt x="899147" y="2882900"/>
                </a:moveTo>
                <a:lnTo>
                  <a:pt x="878847" y="2879562"/>
                </a:lnTo>
                <a:lnTo>
                  <a:pt x="880365" y="2871172"/>
                </a:lnTo>
                <a:lnTo>
                  <a:pt x="899574" y="2878042"/>
                </a:lnTo>
                <a:lnTo>
                  <a:pt x="899147" y="2882900"/>
                </a:lnTo>
                <a:close/>
              </a:path>
              <a:path w="2840354" h="2921000">
                <a:moveTo>
                  <a:pt x="861587" y="2879380"/>
                </a:moveTo>
                <a:lnTo>
                  <a:pt x="860080" y="2879015"/>
                </a:lnTo>
                <a:lnTo>
                  <a:pt x="860301" y="2876512"/>
                </a:lnTo>
                <a:lnTo>
                  <a:pt x="861856" y="2876768"/>
                </a:lnTo>
                <a:lnTo>
                  <a:pt x="861587" y="2879380"/>
                </a:lnTo>
                <a:close/>
              </a:path>
              <a:path w="2840354" h="2921000">
                <a:moveTo>
                  <a:pt x="861764" y="2879423"/>
                </a:moveTo>
                <a:lnTo>
                  <a:pt x="861587" y="2879380"/>
                </a:lnTo>
                <a:lnTo>
                  <a:pt x="861856" y="2876768"/>
                </a:lnTo>
                <a:lnTo>
                  <a:pt x="862037" y="2876798"/>
                </a:lnTo>
                <a:lnTo>
                  <a:pt x="861764" y="2879423"/>
                </a:lnTo>
                <a:close/>
              </a:path>
              <a:path w="2840354" h="2921000">
                <a:moveTo>
                  <a:pt x="871714" y="2881832"/>
                </a:moveTo>
                <a:lnTo>
                  <a:pt x="861764" y="2879423"/>
                </a:lnTo>
                <a:lnTo>
                  <a:pt x="862037" y="2876798"/>
                </a:lnTo>
                <a:lnTo>
                  <a:pt x="871378" y="2878334"/>
                </a:lnTo>
                <a:lnTo>
                  <a:pt x="871714" y="2881832"/>
                </a:lnTo>
                <a:close/>
              </a:path>
              <a:path w="2840354" h="2921000">
                <a:moveTo>
                  <a:pt x="913155" y="2882900"/>
                </a:moveTo>
                <a:lnTo>
                  <a:pt x="899147" y="2882900"/>
                </a:lnTo>
                <a:lnTo>
                  <a:pt x="899574" y="2878042"/>
                </a:lnTo>
                <a:lnTo>
                  <a:pt x="913155" y="2882900"/>
                </a:lnTo>
                <a:close/>
              </a:path>
              <a:path w="2840354" h="2921000">
                <a:moveTo>
                  <a:pt x="871727" y="2881835"/>
                </a:moveTo>
                <a:lnTo>
                  <a:pt x="871378" y="2878334"/>
                </a:lnTo>
                <a:lnTo>
                  <a:pt x="871490" y="2879015"/>
                </a:lnTo>
                <a:lnTo>
                  <a:pt x="871727" y="2881835"/>
                </a:lnTo>
                <a:close/>
              </a:path>
              <a:path w="2840354" h="2921000">
                <a:moveTo>
                  <a:pt x="878243" y="2882900"/>
                </a:moveTo>
                <a:lnTo>
                  <a:pt x="876122" y="2882900"/>
                </a:lnTo>
                <a:lnTo>
                  <a:pt x="871727" y="2881832"/>
                </a:lnTo>
                <a:lnTo>
                  <a:pt x="871434" y="2878343"/>
                </a:lnTo>
                <a:lnTo>
                  <a:pt x="878847" y="2879562"/>
                </a:lnTo>
                <a:lnTo>
                  <a:pt x="878243" y="2882900"/>
                </a:lnTo>
                <a:close/>
              </a:path>
              <a:path w="2840354" h="2921000">
                <a:moveTo>
                  <a:pt x="861225" y="2882900"/>
                </a:moveTo>
                <a:lnTo>
                  <a:pt x="859739" y="2882900"/>
                </a:lnTo>
                <a:lnTo>
                  <a:pt x="860080" y="2879015"/>
                </a:lnTo>
                <a:lnTo>
                  <a:pt x="861587" y="2879380"/>
                </a:lnTo>
                <a:lnTo>
                  <a:pt x="861225" y="2882900"/>
                </a:lnTo>
                <a:close/>
              </a:path>
              <a:path w="2840354" h="2921000">
                <a:moveTo>
                  <a:pt x="871816" y="2882900"/>
                </a:moveTo>
                <a:lnTo>
                  <a:pt x="861402" y="2882900"/>
                </a:lnTo>
                <a:lnTo>
                  <a:pt x="861764" y="2879423"/>
                </a:lnTo>
                <a:lnTo>
                  <a:pt x="871714" y="2881832"/>
                </a:lnTo>
                <a:lnTo>
                  <a:pt x="871816" y="2882900"/>
                </a:lnTo>
                <a:close/>
              </a:path>
              <a:path w="2840354" h="2921000">
                <a:moveTo>
                  <a:pt x="899147" y="2882900"/>
                </a:moveTo>
                <a:lnTo>
                  <a:pt x="878243" y="2882900"/>
                </a:lnTo>
                <a:lnTo>
                  <a:pt x="878847" y="2879562"/>
                </a:lnTo>
                <a:lnTo>
                  <a:pt x="899147" y="2882900"/>
                </a:lnTo>
                <a:close/>
              </a:path>
              <a:path w="2840354" h="2921000">
                <a:moveTo>
                  <a:pt x="876122" y="2882900"/>
                </a:moveTo>
                <a:lnTo>
                  <a:pt x="871816" y="2882900"/>
                </a:lnTo>
                <a:lnTo>
                  <a:pt x="871727" y="2881835"/>
                </a:lnTo>
                <a:lnTo>
                  <a:pt x="876122" y="2882900"/>
                </a:lnTo>
                <a:close/>
              </a:path>
              <a:path w="2840354" h="2921000">
                <a:moveTo>
                  <a:pt x="937907" y="2895600"/>
                </a:moveTo>
                <a:lnTo>
                  <a:pt x="924140" y="2895600"/>
                </a:lnTo>
                <a:lnTo>
                  <a:pt x="909332" y="2882900"/>
                </a:lnTo>
                <a:lnTo>
                  <a:pt x="928585" y="2882900"/>
                </a:lnTo>
                <a:lnTo>
                  <a:pt x="937907" y="2895600"/>
                </a:lnTo>
                <a:close/>
              </a:path>
              <a:path w="2840354" h="2921000">
                <a:moveTo>
                  <a:pt x="1057160" y="2895600"/>
                </a:moveTo>
                <a:lnTo>
                  <a:pt x="1045654" y="2895600"/>
                </a:lnTo>
                <a:lnTo>
                  <a:pt x="1049388" y="2882900"/>
                </a:lnTo>
                <a:lnTo>
                  <a:pt x="1059256" y="2882900"/>
                </a:lnTo>
                <a:lnTo>
                  <a:pt x="1057160" y="2895600"/>
                </a:lnTo>
                <a:close/>
              </a:path>
              <a:path w="2840354" h="2921000">
                <a:moveTo>
                  <a:pt x="963066" y="2908300"/>
                </a:moveTo>
                <a:lnTo>
                  <a:pt x="943724" y="2908300"/>
                </a:lnTo>
                <a:lnTo>
                  <a:pt x="933551" y="2895600"/>
                </a:lnTo>
                <a:lnTo>
                  <a:pt x="957910" y="2895600"/>
                </a:lnTo>
                <a:lnTo>
                  <a:pt x="963066" y="2908300"/>
                </a:lnTo>
                <a:close/>
              </a:path>
              <a:path w="2840354" h="2921000">
                <a:moveTo>
                  <a:pt x="1039101" y="2908300"/>
                </a:moveTo>
                <a:lnTo>
                  <a:pt x="1027747" y="2908300"/>
                </a:lnTo>
                <a:lnTo>
                  <a:pt x="1035113" y="2895600"/>
                </a:lnTo>
                <a:lnTo>
                  <a:pt x="1042466" y="2895600"/>
                </a:lnTo>
                <a:lnTo>
                  <a:pt x="1039101" y="2908300"/>
                </a:lnTo>
                <a:close/>
              </a:path>
              <a:path w="2840354" h="2921000">
                <a:moveTo>
                  <a:pt x="1039101" y="2908300"/>
                </a:moveTo>
                <a:lnTo>
                  <a:pt x="1042466" y="2895600"/>
                </a:lnTo>
                <a:lnTo>
                  <a:pt x="1039101" y="2908300"/>
                </a:lnTo>
                <a:close/>
              </a:path>
              <a:path w="2840354" h="2921000">
                <a:moveTo>
                  <a:pt x="1046200" y="2908300"/>
                </a:moveTo>
                <a:lnTo>
                  <a:pt x="1039101" y="2908300"/>
                </a:lnTo>
                <a:lnTo>
                  <a:pt x="1042492" y="2895600"/>
                </a:lnTo>
                <a:lnTo>
                  <a:pt x="1050747" y="2895600"/>
                </a:lnTo>
                <a:lnTo>
                  <a:pt x="1046200" y="2908300"/>
                </a:lnTo>
                <a:close/>
              </a:path>
              <a:path w="2840354" h="2921000">
                <a:moveTo>
                  <a:pt x="1014971" y="2921000"/>
                </a:moveTo>
                <a:lnTo>
                  <a:pt x="969899" y="2921000"/>
                </a:lnTo>
                <a:lnTo>
                  <a:pt x="964768" y="2908300"/>
                </a:lnTo>
                <a:lnTo>
                  <a:pt x="1029576" y="2908300"/>
                </a:lnTo>
                <a:lnTo>
                  <a:pt x="1014971" y="2921000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404859" y="1675764"/>
            <a:ext cx="2706370" cy="2742565"/>
          </a:xfrm>
          <a:custGeom>
            <a:avLst/>
            <a:gdLst/>
            <a:ahLst/>
            <a:cxnLst/>
            <a:rect l="l" t="t" r="r" b="b"/>
            <a:pathLst>
              <a:path w="2706370" h="2742565">
                <a:moveTo>
                  <a:pt x="0" y="2494165"/>
                </a:moveTo>
                <a:lnTo>
                  <a:pt x="0" y="0"/>
                </a:lnTo>
                <a:lnTo>
                  <a:pt x="2706370" y="0"/>
                </a:lnTo>
                <a:lnTo>
                  <a:pt x="2706370" y="2401557"/>
                </a:lnTo>
                <a:lnTo>
                  <a:pt x="293649" y="2401557"/>
                </a:lnTo>
                <a:lnTo>
                  <a:pt x="209740" y="2416060"/>
                </a:lnTo>
                <a:lnTo>
                  <a:pt x="158456" y="2424061"/>
                </a:lnTo>
                <a:lnTo>
                  <a:pt x="135964" y="2427316"/>
                </a:lnTo>
                <a:lnTo>
                  <a:pt x="122395" y="2432194"/>
                </a:lnTo>
                <a:lnTo>
                  <a:pt x="97878" y="2445067"/>
                </a:lnTo>
                <a:lnTo>
                  <a:pt x="87150" y="2446621"/>
                </a:lnTo>
                <a:lnTo>
                  <a:pt x="76261" y="2448005"/>
                </a:lnTo>
                <a:lnTo>
                  <a:pt x="65694" y="2449730"/>
                </a:lnTo>
                <a:lnTo>
                  <a:pt x="25231" y="2465797"/>
                </a:lnTo>
                <a:lnTo>
                  <a:pt x="8610" y="2479763"/>
                </a:lnTo>
                <a:lnTo>
                  <a:pt x="0" y="2494165"/>
                </a:lnTo>
                <a:close/>
              </a:path>
              <a:path w="2706370" h="2742565">
                <a:moveTo>
                  <a:pt x="1245600" y="2575864"/>
                </a:moveTo>
                <a:lnTo>
                  <a:pt x="547522" y="2575864"/>
                </a:lnTo>
                <a:lnTo>
                  <a:pt x="545326" y="2573126"/>
                </a:lnTo>
                <a:lnTo>
                  <a:pt x="540057" y="2567732"/>
                </a:lnTo>
                <a:lnTo>
                  <a:pt x="530984" y="2559082"/>
                </a:lnTo>
                <a:lnTo>
                  <a:pt x="517372" y="2546578"/>
                </a:lnTo>
                <a:lnTo>
                  <a:pt x="510545" y="2541082"/>
                </a:lnTo>
                <a:lnTo>
                  <a:pt x="503085" y="2535786"/>
                </a:lnTo>
                <a:lnTo>
                  <a:pt x="495777" y="2530448"/>
                </a:lnTo>
                <a:lnTo>
                  <a:pt x="472047" y="2495416"/>
                </a:lnTo>
                <a:lnTo>
                  <a:pt x="461441" y="2466809"/>
                </a:lnTo>
                <a:lnTo>
                  <a:pt x="454196" y="2461448"/>
                </a:lnTo>
                <a:lnTo>
                  <a:pt x="426520" y="2435001"/>
                </a:lnTo>
                <a:lnTo>
                  <a:pt x="420336" y="2424442"/>
                </a:lnTo>
                <a:lnTo>
                  <a:pt x="410235" y="2415131"/>
                </a:lnTo>
                <a:lnTo>
                  <a:pt x="391528" y="2408809"/>
                </a:lnTo>
                <a:lnTo>
                  <a:pt x="367631" y="2405732"/>
                </a:lnTo>
                <a:lnTo>
                  <a:pt x="343098" y="2404059"/>
                </a:lnTo>
                <a:lnTo>
                  <a:pt x="318310" y="2402947"/>
                </a:lnTo>
                <a:lnTo>
                  <a:pt x="293649" y="2401557"/>
                </a:lnTo>
                <a:lnTo>
                  <a:pt x="2706370" y="2401557"/>
                </a:lnTo>
                <a:lnTo>
                  <a:pt x="2706370" y="2437815"/>
                </a:lnTo>
                <a:lnTo>
                  <a:pt x="1622044" y="2437815"/>
                </a:lnTo>
                <a:lnTo>
                  <a:pt x="1454238" y="2466809"/>
                </a:lnTo>
                <a:lnTo>
                  <a:pt x="1416834" y="2479370"/>
                </a:lnTo>
                <a:lnTo>
                  <a:pt x="1377037" y="2501146"/>
                </a:lnTo>
                <a:lnTo>
                  <a:pt x="1370372" y="2506792"/>
                </a:lnTo>
                <a:lnTo>
                  <a:pt x="1363790" y="2512306"/>
                </a:lnTo>
                <a:lnTo>
                  <a:pt x="1356360" y="2517571"/>
                </a:lnTo>
                <a:lnTo>
                  <a:pt x="1324848" y="2536429"/>
                </a:lnTo>
                <a:lnTo>
                  <a:pt x="1321099" y="2538202"/>
                </a:lnTo>
                <a:lnTo>
                  <a:pt x="1315491" y="2538202"/>
                </a:lnTo>
                <a:lnTo>
                  <a:pt x="1309502" y="2542981"/>
                </a:lnTo>
                <a:lnTo>
                  <a:pt x="1286446" y="2561082"/>
                </a:lnTo>
                <a:lnTo>
                  <a:pt x="1262248" y="2569959"/>
                </a:lnTo>
                <a:lnTo>
                  <a:pt x="1255514" y="2572408"/>
                </a:lnTo>
                <a:lnTo>
                  <a:pt x="1245600" y="2575864"/>
                </a:lnTo>
                <a:close/>
              </a:path>
              <a:path w="2706370" h="2742565">
                <a:moveTo>
                  <a:pt x="2195347" y="2611843"/>
                </a:moveTo>
                <a:lnTo>
                  <a:pt x="2147412" y="2603625"/>
                </a:lnTo>
                <a:lnTo>
                  <a:pt x="2097468" y="2597340"/>
                </a:lnTo>
                <a:lnTo>
                  <a:pt x="2048200" y="2594405"/>
                </a:lnTo>
                <a:lnTo>
                  <a:pt x="2023636" y="2592859"/>
                </a:lnTo>
                <a:lnTo>
                  <a:pt x="1999589" y="2590088"/>
                </a:lnTo>
                <a:lnTo>
                  <a:pt x="1988354" y="2587315"/>
                </a:lnTo>
                <a:lnTo>
                  <a:pt x="1978209" y="2583360"/>
                </a:lnTo>
                <a:lnTo>
                  <a:pt x="1968264" y="2579144"/>
                </a:lnTo>
                <a:lnTo>
                  <a:pt x="1957628" y="2575585"/>
                </a:lnTo>
                <a:lnTo>
                  <a:pt x="1947366" y="2573491"/>
                </a:lnTo>
                <a:lnTo>
                  <a:pt x="1925942" y="2570427"/>
                </a:lnTo>
                <a:lnTo>
                  <a:pt x="1915680" y="2568333"/>
                </a:lnTo>
                <a:lnTo>
                  <a:pt x="1904902" y="2564970"/>
                </a:lnTo>
                <a:lnTo>
                  <a:pt x="1884517" y="2557193"/>
                </a:lnTo>
                <a:lnTo>
                  <a:pt x="1873732" y="2553830"/>
                </a:lnTo>
                <a:lnTo>
                  <a:pt x="1863470" y="2551736"/>
                </a:lnTo>
                <a:lnTo>
                  <a:pt x="1842046" y="2548672"/>
                </a:lnTo>
                <a:lnTo>
                  <a:pt x="1831784" y="2546578"/>
                </a:lnTo>
                <a:lnTo>
                  <a:pt x="1795141" y="2534165"/>
                </a:lnTo>
                <a:lnTo>
                  <a:pt x="1756714" y="2510639"/>
                </a:lnTo>
                <a:lnTo>
                  <a:pt x="1750786" y="2495816"/>
                </a:lnTo>
                <a:lnTo>
                  <a:pt x="1747888" y="2488565"/>
                </a:lnTo>
                <a:lnTo>
                  <a:pt x="1740414" y="2485123"/>
                </a:lnTo>
                <a:lnTo>
                  <a:pt x="1732619" y="2481799"/>
                </a:lnTo>
                <a:lnTo>
                  <a:pt x="1725467" y="2478231"/>
                </a:lnTo>
                <a:lnTo>
                  <a:pt x="1719922" y="2474061"/>
                </a:lnTo>
                <a:lnTo>
                  <a:pt x="1716309" y="2466584"/>
                </a:lnTo>
                <a:lnTo>
                  <a:pt x="1715569" y="2458392"/>
                </a:lnTo>
                <a:lnTo>
                  <a:pt x="1713511" y="2450787"/>
                </a:lnTo>
                <a:lnTo>
                  <a:pt x="1705940" y="2445067"/>
                </a:lnTo>
                <a:lnTo>
                  <a:pt x="1687028" y="2440667"/>
                </a:lnTo>
                <a:lnTo>
                  <a:pt x="1665825" y="2439141"/>
                </a:lnTo>
                <a:lnTo>
                  <a:pt x="1643705" y="2438764"/>
                </a:lnTo>
                <a:lnTo>
                  <a:pt x="1622044" y="2437815"/>
                </a:lnTo>
                <a:lnTo>
                  <a:pt x="2706370" y="2437815"/>
                </a:lnTo>
                <a:lnTo>
                  <a:pt x="2706370" y="2503068"/>
                </a:lnTo>
                <a:lnTo>
                  <a:pt x="2586875" y="2503068"/>
                </a:lnTo>
                <a:lnTo>
                  <a:pt x="2575602" y="2503088"/>
                </a:lnTo>
                <a:lnTo>
                  <a:pt x="2538999" y="2514981"/>
                </a:lnTo>
                <a:lnTo>
                  <a:pt x="2533629" y="2526377"/>
                </a:lnTo>
                <a:lnTo>
                  <a:pt x="2530944" y="2532075"/>
                </a:lnTo>
                <a:lnTo>
                  <a:pt x="2447036" y="2546578"/>
                </a:lnTo>
                <a:lnTo>
                  <a:pt x="2425645" y="2549746"/>
                </a:lnTo>
                <a:lnTo>
                  <a:pt x="2403978" y="2552606"/>
                </a:lnTo>
                <a:lnTo>
                  <a:pt x="2382865" y="2556078"/>
                </a:lnTo>
                <a:lnTo>
                  <a:pt x="2363139" y="2561082"/>
                </a:lnTo>
                <a:lnTo>
                  <a:pt x="2338113" y="2572350"/>
                </a:lnTo>
                <a:lnTo>
                  <a:pt x="2334477" y="2580680"/>
                </a:lnTo>
                <a:lnTo>
                  <a:pt x="2336363" y="2587727"/>
                </a:lnTo>
                <a:lnTo>
                  <a:pt x="2327902" y="2595146"/>
                </a:lnTo>
                <a:lnTo>
                  <a:pt x="2293226" y="2604592"/>
                </a:lnTo>
                <a:lnTo>
                  <a:pt x="2269613" y="2608057"/>
                </a:lnTo>
                <a:lnTo>
                  <a:pt x="2245048" y="2609684"/>
                </a:lnTo>
                <a:lnTo>
                  <a:pt x="2220102" y="2610578"/>
                </a:lnTo>
                <a:lnTo>
                  <a:pt x="2195347" y="2611843"/>
                </a:lnTo>
                <a:close/>
              </a:path>
              <a:path w="2706370" h="2742565">
                <a:moveTo>
                  <a:pt x="2706370" y="2523731"/>
                </a:moveTo>
                <a:lnTo>
                  <a:pt x="2586875" y="2503068"/>
                </a:lnTo>
                <a:lnTo>
                  <a:pt x="2706370" y="2503068"/>
                </a:lnTo>
                <a:lnTo>
                  <a:pt x="2706370" y="2523731"/>
                </a:lnTo>
                <a:close/>
              </a:path>
              <a:path w="2706370" h="2742565">
                <a:moveTo>
                  <a:pt x="1313785" y="2541662"/>
                </a:moveTo>
                <a:lnTo>
                  <a:pt x="1313792" y="2540007"/>
                </a:lnTo>
                <a:lnTo>
                  <a:pt x="1315491" y="2538202"/>
                </a:lnTo>
                <a:lnTo>
                  <a:pt x="1321099" y="2538202"/>
                </a:lnTo>
                <a:lnTo>
                  <a:pt x="1313785" y="2541662"/>
                </a:lnTo>
                <a:close/>
              </a:path>
              <a:path w="2706370" h="2742565">
                <a:moveTo>
                  <a:pt x="540385" y="2572258"/>
                </a:moveTo>
                <a:lnTo>
                  <a:pt x="538543" y="2570949"/>
                </a:lnTo>
                <a:lnTo>
                  <a:pt x="537222" y="2569946"/>
                </a:lnTo>
                <a:lnTo>
                  <a:pt x="540385" y="2572258"/>
                </a:lnTo>
                <a:close/>
              </a:path>
              <a:path w="2706370" h="2742565">
                <a:moveTo>
                  <a:pt x="1015947" y="2706194"/>
                </a:moveTo>
                <a:lnTo>
                  <a:pt x="829996" y="2706194"/>
                </a:lnTo>
                <a:lnTo>
                  <a:pt x="831735" y="2704712"/>
                </a:lnTo>
                <a:lnTo>
                  <a:pt x="822720" y="2700268"/>
                </a:lnTo>
                <a:lnTo>
                  <a:pt x="797039" y="2691599"/>
                </a:lnTo>
                <a:lnTo>
                  <a:pt x="786952" y="2689339"/>
                </a:lnTo>
                <a:lnTo>
                  <a:pt x="765263" y="2686529"/>
                </a:lnTo>
                <a:lnTo>
                  <a:pt x="755091" y="2684348"/>
                </a:lnTo>
                <a:lnTo>
                  <a:pt x="740433" y="2679439"/>
                </a:lnTo>
                <a:lnTo>
                  <a:pt x="726525" y="2673942"/>
                </a:lnTo>
                <a:lnTo>
                  <a:pt x="712918" y="2668208"/>
                </a:lnTo>
                <a:lnTo>
                  <a:pt x="699160" y="2662593"/>
                </a:lnTo>
                <a:lnTo>
                  <a:pt x="688484" y="2660995"/>
                </a:lnTo>
                <a:lnTo>
                  <a:pt x="677681" y="2659538"/>
                </a:lnTo>
                <a:lnTo>
                  <a:pt x="667131" y="2657796"/>
                </a:lnTo>
                <a:lnTo>
                  <a:pt x="625702" y="2638342"/>
                </a:lnTo>
                <a:lnTo>
                  <a:pt x="601268" y="2619095"/>
                </a:lnTo>
                <a:lnTo>
                  <a:pt x="542531" y="2573832"/>
                </a:lnTo>
                <a:lnTo>
                  <a:pt x="540385" y="2572258"/>
                </a:lnTo>
                <a:lnTo>
                  <a:pt x="547522" y="2575864"/>
                </a:lnTo>
                <a:lnTo>
                  <a:pt x="1245600" y="2575864"/>
                </a:lnTo>
                <a:lnTo>
                  <a:pt x="1228051" y="2581982"/>
                </a:lnTo>
                <a:lnTo>
                  <a:pt x="1202550" y="2590088"/>
                </a:lnTo>
                <a:lnTo>
                  <a:pt x="1176281" y="2596554"/>
                </a:lnTo>
                <a:lnTo>
                  <a:pt x="1158567" y="2596554"/>
                </a:lnTo>
                <a:lnTo>
                  <a:pt x="1148716" y="2599310"/>
                </a:lnTo>
                <a:lnTo>
                  <a:pt x="1100787" y="2620303"/>
                </a:lnTo>
                <a:lnTo>
                  <a:pt x="1061093" y="2643917"/>
                </a:lnTo>
                <a:lnTo>
                  <a:pt x="1039276" y="2682687"/>
                </a:lnTo>
                <a:lnTo>
                  <a:pt x="1034745" y="2691599"/>
                </a:lnTo>
                <a:lnTo>
                  <a:pt x="1028946" y="2697347"/>
                </a:lnTo>
                <a:lnTo>
                  <a:pt x="1021372" y="2702615"/>
                </a:lnTo>
                <a:lnTo>
                  <a:pt x="1015947" y="2706194"/>
                </a:lnTo>
                <a:close/>
              </a:path>
              <a:path w="2706370" h="2742565">
                <a:moveTo>
                  <a:pt x="1161777" y="2597889"/>
                </a:moveTo>
                <a:lnTo>
                  <a:pt x="1158567" y="2596554"/>
                </a:lnTo>
                <a:lnTo>
                  <a:pt x="1176281" y="2596554"/>
                </a:lnTo>
                <a:lnTo>
                  <a:pt x="1171914" y="2597629"/>
                </a:lnTo>
                <a:lnTo>
                  <a:pt x="1161777" y="2597889"/>
                </a:lnTo>
                <a:close/>
              </a:path>
              <a:path w="2706370" h="2742565">
                <a:moveTo>
                  <a:pt x="819518" y="2705506"/>
                </a:moveTo>
                <a:lnTo>
                  <a:pt x="817918" y="2705315"/>
                </a:lnTo>
                <a:lnTo>
                  <a:pt x="816914" y="2705163"/>
                </a:lnTo>
                <a:lnTo>
                  <a:pt x="817166" y="2705163"/>
                </a:lnTo>
                <a:lnTo>
                  <a:pt x="819518" y="2705506"/>
                </a:lnTo>
                <a:close/>
              </a:path>
              <a:path w="2706370" h="2742565">
                <a:moveTo>
                  <a:pt x="936866" y="2742361"/>
                </a:moveTo>
                <a:lnTo>
                  <a:pt x="919298" y="2738242"/>
                </a:lnTo>
                <a:lnTo>
                  <a:pt x="899623" y="2730101"/>
                </a:lnTo>
                <a:lnTo>
                  <a:pt x="881091" y="2720839"/>
                </a:lnTo>
                <a:lnTo>
                  <a:pt x="866952" y="2713355"/>
                </a:lnTo>
                <a:lnTo>
                  <a:pt x="819518" y="2705506"/>
                </a:lnTo>
                <a:lnTo>
                  <a:pt x="823417" y="2705976"/>
                </a:lnTo>
                <a:lnTo>
                  <a:pt x="829996" y="2706194"/>
                </a:lnTo>
                <a:lnTo>
                  <a:pt x="1015947" y="2706194"/>
                </a:lnTo>
                <a:lnTo>
                  <a:pt x="1013492" y="2707814"/>
                </a:lnTo>
                <a:lnTo>
                  <a:pt x="1006779" y="2713355"/>
                </a:lnTo>
                <a:lnTo>
                  <a:pt x="1002469" y="2718616"/>
                </a:lnTo>
                <a:lnTo>
                  <a:pt x="999064" y="2724075"/>
                </a:lnTo>
                <a:lnTo>
                  <a:pt x="996021" y="2729612"/>
                </a:lnTo>
                <a:lnTo>
                  <a:pt x="992797" y="2735110"/>
                </a:lnTo>
                <a:lnTo>
                  <a:pt x="978867" y="2737459"/>
                </a:lnTo>
                <a:lnTo>
                  <a:pt x="964974" y="2740169"/>
                </a:lnTo>
                <a:lnTo>
                  <a:pt x="951009" y="2742162"/>
                </a:lnTo>
                <a:lnTo>
                  <a:pt x="936866" y="2742361"/>
                </a:lnTo>
                <a:close/>
              </a:path>
            </a:pathLst>
          </a:custGeom>
          <a:solidFill>
            <a:srgbClr val="365F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400097" y="1671002"/>
            <a:ext cx="2715895" cy="2743200"/>
          </a:xfrm>
          <a:custGeom>
            <a:avLst/>
            <a:gdLst/>
            <a:ahLst/>
            <a:cxnLst/>
            <a:rect l="l" t="t" r="r" b="b"/>
            <a:pathLst>
              <a:path w="2715895" h="2743200">
                <a:moveTo>
                  <a:pt x="0" y="2514600"/>
                </a:moveTo>
                <a:lnTo>
                  <a:pt x="0" y="0"/>
                </a:lnTo>
                <a:lnTo>
                  <a:pt x="9525" y="0"/>
                </a:lnTo>
                <a:lnTo>
                  <a:pt x="9512" y="2476500"/>
                </a:lnTo>
                <a:lnTo>
                  <a:pt x="673" y="2489200"/>
                </a:lnTo>
                <a:lnTo>
                  <a:pt x="11641" y="2489200"/>
                </a:lnTo>
                <a:lnTo>
                  <a:pt x="0" y="2514600"/>
                </a:lnTo>
                <a:close/>
              </a:path>
              <a:path w="2715895" h="2743200">
                <a:moveTo>
                  <a:pt x="2715895" y="2527300"/>
                </a:moveTo>
                <a:lnTo>
                  <a:pt x="2707149" y="2525523"/>
                </a:lnTo>
                <a:lnTo>
                  <a:pt x="2711945" y="2514600"/>
                </a:lnTo>
                <a:lnTo>
                  <a:pt x="2706370" y="2514009"/>
                </a:lnTo>
                <a:lnTo>
                  <a:pt x="2706370" y="0"/>
                </a:lnTo>
                <a:lnTo>
                  <a:pt x="2715895" y="0"/>
                </a:lnTo>
                <a:lnTo>
                  <a:pt x="2715895" y="2527300"/>
                </a:lnTo>
                <a:close/>
              </a:path>
              <a:path w="2715895" h="2743200">
                <a:moveTo>
                  <a:pt x="198666" y="2425700"/>
                </a:moveTo>
                <a:lnTo>
                  <a:pt x="148958" y="2425700"/>
                </a:lnTo>
                <a:lnTo>
                  <a:pt x="162585" y="2413000"/>
                </a:lnTo>
                <a:lnTo>
                  <a:pt x="213702" y="2413000"/>
                </a:lnTo>
                <a:lnTo>
                  <a:pt x="298145" y="2400300"/>
                </a:lnTo>
                <a:lnTo>
                  <a:pt x="299224" y="2400300"/>
                </a:lnTo>
                <a:lnTo>
                  <a:pt x="215303" y="2413000"/>
                </a:lnTo>
                <a:lnTo>
                  <a:pt x="198666" y="2425700"/>
                </a:lnTo>
                <a:close/>
              </a:path>
              <a:path w="2715895" h="2743200">
                <a:moveTo>
                  <a:pt x="413308" y="2413000"/>
                </a:moveTo>
                <a:lnTo>
                  <a:pt x="347649" y="2413000"/>
                </a:lnTo>
                <a:lnTo>
                  <a:pt x="322846" y="2400300"/>
                </a:lnTo>
                <a:lnTo>
                  <a:pt x="408571" y="2400300"/>
                </a:lnTo>
                <a:lnTo>
                  <a:pt x="413308" y="2413000"/>
                </a:lnTo>
                <a:close/>
              </a:path>
              <a:path w="2715895" h="2743200">
                <a:moveTo>
                  <a:pt x="415493" y="2425700"/>
                </a:moveTo>
                <a:lnTo>
                  <a:pt x="412343" y="2413000"/>
                </a:lnTo>
                <a:lnTo>
                  <a:pt x="415074" y="2413000"/>
                </a:lnTo>
                <a:lnTo>
                  <a:pt x="415493" y="2425700"/>
                </a:lnTo>
                <a:close/>
              </a:path>
              <a:path w="2715895" h="2743200">
                <a:moveTo>
                  <a:pt x="428955" y="2425700"/>
                </a:moveTo>
                <a:lnTo>
                  <a:pt x="417753" y="2425700"/>
                </a:lnTo>
                <a:lnTo>
                  <a:pt x="415074" y="2413000"/>
                </a:lnTo>
                <a:lnTo>
                  <a:pt x="426732" y="2413000"/>
                </a:lnTo>
                <a:lnTo>
                  <a:pt x="428955" y="2425700"/>
                </a:lnTo>
                <a:close/>
              </a:path>
              <a:path w="2715895" h="2743200">
                <a:moveTo>
                  <a:pt x="132588" y="2438400"/>
                </a:moveTo>
                <a:lnTo>
                  <a:pt x="100431" y="2438400"/>
                </a:lnTo>
                <a:lnTo>
                  <a:pt x="125031" y="2425700"/>
                </a:lnTo>
                <a:lnTo>
                  <a:pt x="135851" y="2425700"/>
                </a:lnTo>
                <a:lnTo>
                  <a:pt x="132588" y="2438400"/>
                </a:lnTo>
                <a:close/>
              </a:path>
              <a:path w="2715895" h="2743200">
                <a:moveTo>
                  <a:pt x="135509" y="2438400"/>
                </a:moveTo>
                <a:lnTo>
                  <a:pt x="135851" y="2425700"/>
                </a:lnTo>
                <a:lnTo>
                  <a:pt x="138722" y="2425700"/>
                </a:lnTo>
                <a:lnTo>
                  <a:pt x="135509" y="2438400"/>
                </a:lnTo>
                <a:close/>
              </a:path>
              <a:path w="2715895" h="2743200">
                <a:moveTo>
                  <a:pt x="438467" y="2438400"/>
                </a:moveTo>
                <a:lnTo>
                  <a:pt x="427139" y="2438400"/>
                </a:lnTo>
                <a:lnTo>
                  <a:pt x="424205" y="2425700"/>
                </a:lnTo>
                <a:lnTo>
                  <a:pt x="435381" y="2425700"/>
                </a:lnTo>
                <a:lnTo>
                  <a:pt x="438467" y="2438400"/>
                </a:lnTo>
                <a:close/>
              </a:path>
              <a:path w="2715895" h="2743200">
                <a:moveTo>
                  <a:pt x="1459814" y="2463800"/>
                </a:moveTo>
                <a:lnTo>
                  <a:pt x="1457998" y="2463800"/>
                </a:lnTo>
                <a:lnTo>
                  <a:pt x="1626539" y="2425700"/>
                </a:lnTo>
                <a:lnTo>
                  <a:pt x="1637779" y="2438400"/>
                </a:lnTo>
                <a:lnTo>
                  <a:pt x="1627619" y="2438400"/>
                </a:lnTo>
                <a:lnTo>
                  <a:pt x="1459814" y="2463800"/>
                </a:lnTo>
                <a:close/>
              </a:path>
              <a:path w="2715895" h="2743200">
                <a:moveTo>
                  <a:pt x="104140" y="2451100"/>
                </a:moveTo>
                <a:lnTo>
                  <a:pt x="59194" y="2451100"/>
                </a:lnTo>
                <a:lnTo>
                  <a:pt x="64223" y="2438400"/>
                </a:lnTo>
                <a:lnTo>
                  <a:pt x="129374" y="2438400"/>
                </a:lnTo>
                <a:lnTo>
                  <a:pt x="104140" y="2451100"/>
                </a:lnTo>
                <a:close/>
              </a:path>
              <a:path w="2715895" h="2743200">
                <a:moveTo>
                  <a:pt x="447573" y="2451100"/>
                </a:moveTo>
                <a:lnTo>
                  <a:pt x="434784" y="2451100"/>
                </a:lnTo>
                <a:lnTo>
                  <a:pt x="432435" y="2438400"/>
                </a:lnTo>
                <a:lnTo>
                  <a:pt x="444322" y="2438400"/>
                </a:lnTo>
                <a:lnTo>
                  <a:pt x="447573" y="2451100"/>
                </a:lnTo>
                <a:close/>
              </a:path>
              <a:path w="2715895" h="2743200">
                <a:moveTo>
                  <a:pt x="1722374" y="2451100"/>
                </a:moveTo>
                <a:lnTo>
                  <a:pt x="1700682" y="2451100"/>
                </a:lnTo>
                <a:lnTo>
                  <a:pt x="1695856" y="2438400"/>
                </a:lnTo>
                <a:lnTo>
                  <a:pt x="1720646" y="2438400"/>
                </a:lnTo>
                <a:lnTo>
                  <a:pt x="1722374" y="2451100"/>
                </a:lnTo>
                <a:close/>
              </a:path>
              <a:path w="2715895" h="2743200">
                <a:moveTo>
                  <a:pt x="52908" y="2463800"/>
                </a:moveTo>
                <a:lnTo>
                  <a:pt x="27546" y="2463800"/>
                </a:lnTo>
                <a:lnTo>
                  <a:pt x="33870" y="2451100"/>
                </a:lnTo>
                <a:lnTo>
                  <a:pt x="62331" y="2451100"/>
                </a:lnTo>
                <a:lnTo>
                  <a:pt x="52908" y="2463800"/>
                </a:lnTo>
                <a:close/>
              </a:path>
              <a:path w="2715895" h="2743200">
                <a:moveTo>
                  <a:pt x="484784" y="2501900"/>
                </a:moveTo>
                <a:lnTo>
                  <a:pt x="472414" y="2501900"/>
                </a:lnTo>
                <a:lnTo>
                  <a:pt x="469163" y="2489200"/>
                </a:lnTo>
                <a:lnTo>
                  <a:pt x="466318" y="2476500"/>
                </a:lnTo>
                <a:lnTo>
                  <a:pt x="461721" y="2463800"/>
                </a:lnTo>
                <a:lnTo>
                  <a:pt x="448691" y="2463800"/>
                </a:lnTo>
                <a:lnTo>
                  <a:pt x="441464" y="2451100"/>
                </a:lnTo>
                <a:lnTo>
                  <a:pt x="454342" y="2451100"/>
                </a:lnTo>
                <a:lnTo>
                  <a:pt x="470192" y="2463800"/>
                </a:lnTo>
                <a:lnTo>
                  <a:pt x="475284" y="2476500"/>
                </a:lnTo>
                <a:lnTo>
                  <a:pt x="478091" y="2489200"/>
                </a:lnTo>
                <a:lnTo>
                  <a:pt x="481164" y="2489200"/>
                </a:lnTo>
                <a:lnTo>
                  <a:pt x="484784" y="2501900"/>
                </a:lnTo>
                <a:close/>
              </a:path>
              <a:path w="2715895" h="2743200">
                <a:moveTo>
                  <a:pt x="1725358" y="2463800"/>
                </a:moveTo>
                <a:lnTo>
                  <a:pt x="1715858" y="2463800"/>
                </a:lnTo>
                <a:lnTo>
                  <a:pt x="1715579" y="2451100"/>
                </a:lnTo>
                <a:lnTo>
                  <a:pt x="1725079" y="2451100"/>
                </a:lnTo>
                <a:lnTo>
                  <a:pt x="1725358" y="2463800"/>
                </a:lnTo>
                <a:close/>
              </a:path>
              <a:path w="2715895" h="2743200">
                <a:moveTo>
                  <a:pt x="27432" y="2476500"/>
                </a:moveTo>
                <a:lnTo>
                  <a:pt x="13233" y="2476500"/>
                </a:lnTo>
                <a:lnTo>
                  <a:pt x="17322" y="2463800"/>
                </a:lnTo>
                <a:lnTo>
                  <a:pt x="32588" y="2463800"/>
                </a:lnTo>
                <a:lnTo>
                  <a:pt x="27432" y="2476500"/>
                </a:lnTo>
                <a:close/>
              </a:path>
              <a:path w="2715895" h="2743200">
                <a:moveTo>
                  <a:pt x="1451394" y="2476500"/>
                </a:moveTo>
                <a:lnTo>
                  <a:pt x="1419758" y="2476500"/>
                </a:lnTo>
                <a:lnTo>
                  <a:pt x="1429512" y="2463800"/>
                </a:lnTo>
                <a:lnTo>
                  <a:pt x="1460207" y="2463800"/>
                </a:lnTo>
                <a:lnTo>
                  <a:pt x="1451394" y="2476500"/>
                </a:lnTo>
                <a:close/>
              </a:path>
              <a:path w="2715895" h="2743200">
                <a:moveTo>
                  <a:pt x="1730311" y="2476500"/>
                </a:moveTo>
                <a:lnTo>
                  <a:pt x="1717916" y="2476500"/>
                </a:lnTo>
                <a:lnTo>
                  <a:pt x="1716976" y="2463800"/>
                </a:lnTo>
                <a:lnTo>
                  <a:pt x="1727809" y="2463800"/>
                </a:lnTo>
                <a:lnTo>
                  <a:pt x="1730311" y="2476500"/>
                </a:lnTo>
                <a:close/>
              </a:path>
              <a:path w="2715895" h="2743200">
                <a:moveTo>
                  <a:pt x="9525" y="2489200"/>
                </a:moveTo>
                <a:lnTo>
                  <a:pt x="673" y="2489200"/>
                </a:lnTo>
                <a:lnTo>
                  <a:pt x="9512" y="2476500"/>
                </a:lnTo>
                <a:lnTo>
                  <a:pt x="9525" y="2489200"/>
                </a:lnTo>
                <a:close/>
              </a:path>
              <a:path w="2715895" h="2743200">
                <a:moveTo>
                  <a:pt x="11641" y="2489200"/>
                </a:moveTo>
                <a:lnTo>
                  <a:pt x="9525" y="2489200"/>
                </a:lnTo>
                <a:lnTo>
                  <a:pt x="9525" y="2476500"/>
                </a:lnTo>
                <a:lnTo>
                  <a:pt x="17462" y="2476500"/>
                </a:lnTo>
                <a:lnTo>
                  <a:pt x="11641" y="2489200"/>
                </a:lnTo>
                <a:close/>
              </a:path>
              <a:path w="2715895" h="2743200">
                <a:moveTo>
                  <a:pt x="1414221" y="2489200"/>
                </a:moveTo>
                <a:lnTo>
                  <a:pt x="1393418" y="2489200"/>
                </a:lnTo>
                <a:lnTo>
                  <a:pt x="1401457" y="2476500"/>
                </a:lnTo>
                <a:lnTo>
                  <a:pt x="1423517" y="2476500"/>
                </a:lnTo>
                <a:lnTo>
                  <a:pt x="1414221" y="2489200"/>
                </a:lnTo>
                <a:close/>
              </a:path>
              <a:path w="2715895" h="2743200">
                <a:moveTo>
                  <a:pt x="1756295" y="2489200"/>
                </a:moveTo>
                <a:lnTo>
                  <a:pt x="1735442" y="2489200"/>
                </a:lnTo>
                <a:lnTo>
                  <a:pt x="1731530" y="2476500"/>
                </a:lnTo>
                <a:lnTo>
                  <a:pt x="1747113" y="2476500"/>
                </a:lnTo>
                <a:lnTo>
                  <a:pt x="1756295" y="2489200"/>
                </a:lnTo>
                <a:close/>
              </a:path>
              <a:path w="2715895" h="2743200">
                <a:moveTo>
                  <a:pt x="1391539" y="2501900"/>
                </a:moveTo>
                <a:lnTo>
                  <a:pt x="1378800" y="2501900"/>
                </a:lnTo>
                <a:lnTo>
                  <a:pt x="1382496" y="2489200"/>
                </a:lnTo>
                <a:lnTo>
                  <a:pt x="1398219" y="2489200"/>
                </a:lnTo>
                <a:lnTo>
                  <a:pt x="1391539" y="2501900"/>
                </a:lnTo>
                <a:close/>
              </a:path>
              <a:path w="2715895" h="2743200">
                <a:moveTo>
                  <a:pt x="1762671" y="2501900"/>
                </a:moveTo>
                <a:lnTo>
                  <a:pt x="1751126" y="2501900"/>
                </a:lnTo>
                <a:lnTo>
                  <a:pt x="1749767" y="2489200"/>
                </a:lnTo>
                <a:lnTo>
                  <a:pt x="1760080" y="2489200"/>
                </a:lnTo>
                <a:lnTo>
                  <a:pt x="1762671" y="2501900"/>
                </a:lnTo>
                <a:close/>
              </a:path>
              <a:path w="2715895" h="2743200">
                <a:moveTo>
                  <a:pt x="490804" y="2514600"/>
                </a:moveTo>
                <a:lnTo>
                  <a:pt x="480364" y="2514600"/>
                </a:lnTo>
                <a:lnTo>
                  <a:pt x="478180" y="2501900"/>
                </a:lnTo>
                <a:lnTo>
                  <a:pt x="488581" y="2501900"/>
                </a:lnTo>
                <a:lnTo>
                  <a:pt x="490804" y="2514600"/>
                </a:lnTo>
                <a:close/>
              </a:path>
              <a:path w="2715895" h="2743200">
                <a:moveTo>
                  <a:pt x="1378267" y="2514600"/>
                </a:moveTo>
                <a:lnTo>
                  <a:pt x="1362113" y="2514600"/>
                </a:lnTo>
                <a:lnTo>
                  <a:pt x="1365694" y="2501900"/>
                </a:lnTo>
                <a:lnTo>
                  <a:pt x="1384884" y="2501900"/>
                </a:lnTo>
                <a:lnTo>
                  <a:pt x="1378267" y="2514600"/>
                </a:lnTo>
                <a:close/>
              </a:path>
              <a:path w="2715895" h="2743200">
                <a:moveTo>
                  <a:pt x="1767751" y="2514600"/>
                </a:moveTo>
                <a:lnTo>
                  <a:pt x="1757337" y="2514600"/>
                </a:lnTo>
                <a:lnTo>
                  <a:pt x="1755317" y="2501900"/>
                </a:lnTo>
                <a:lnTo>
                  <a:pt x="1765477" y="2501900"/>
                </a:lnTo>
                <a:lnTo>
                  <a:pt x="1767751" y="2514600"/>
                </a:lnTo>
                <a:close/>
              </a:path>
              <a:path w="2715895" h="2743200">
                <a:moveTo>
                  <a:pt x="2564612" y="2514600"/>
                </a:moveTo>
                <a:lnTo>
                  <a:pt x="2541587" y="2514600"/>
                </a:lnTo>
                <a:lnTo>
                  <a:pt x="2543314" y="2501900"/>
                </a:lnTo>
                <a:lnTo>
                  <a:pt x="2570010" y="2501900"/>
                </a:lnTo>
                <a:lnTo>
                  <a:pt x="2564612" y="2514600"/>
                </a:lnTo>
                <a:close/>
              </a:path>
              <a:path w="2715895" h="2743200">
                <a:moveTo>
                  <a:pt x="2706370" y="2525365"/>
                </a:moveTo>
                <a:lnTo>
                  <a:pt x="2590825" y="2501900"/>
                </a:lnTo>
                <a:lnTo>
                  <a:pt x="2592108" y="2501900"/>
                </a:lnTo>
                <a:lnTo>
                  <a:pt x="2706370" y="2514009"/>
                </a:lnTo>
                <a:lnTo>
                  <a:pt x="2706370" y="2525365"/>
                </a:lnTo>
                <a:close/>
              </a:path>
              <a:path w="2715895" h="2743200">
                <a:moveTo>
                  <a:pt x="2707149" y="2525523"/>
                </a:moveTo>
                <a:lnTo>
                  <a:pt x="2706370" y="2525365"/>
                </a:lnTo>
                <a:lnTo>
                  <a:pt x="2706370" y="2514009"/>
                </a:lnTo>
                <a:lnTo>
                  <a:pt x="2711945" y="2514600"/>
                </a:lnTo>
                <a:lnTo>
                  <a:pt x="2707149" y="2525523"/>
                </a:lnTo>
                <a:close/>
              </a:path>
              <a:path w="2715895" h="2743200">
                <a:moveTo>
                  <a:pt x="500468" y="2527300"/>
                </a:moveTo>
                <a:lnTo>
                  <a:pt x="487870" y="2527300"/>
                </a:lnTo>
                <a:lnTo>
                  <a:pt x="485203" y="2514600"/>
                </a:lnTo>
                <a:lnTo>
                  <a:pt x="497446" y="2514600"/>
                </a:lnTo>
                <a:lnTo>
                  <a:pt x="500468" y="2527300"/>
                </a:lnTo>
                <a:close/>
              </a:path>
              <a:path w="2715895" h="2743200">
                <a:moveTo>
                  <a:pt x="1322738" y="2539329"/>
                </a:moveTo>
                <a:lnTo>
                  <a:pt x="1321356" y="2536559"/>
                </a:lnTo>
                <a:lnTo>
                  <a:pt x="1321939" y="2535133"/>
                </a:lnTo>
                <a:lnTo>
                  <a:pt x="1347431" y="2514600"/>
                </a:lnTo>
                <a:lnTo>
                  <a:pt x="1349730" y="2514600"/>
                </a:lnTo>
                <a:lnTo>
                  <a:pt x="1322738" y="2539329"/>
                </a:lnTo>
                <a:close/>
              </a:path>
              <a:path w="2715895" h="2743200">
                <a:moveTo>
                  <a:pt x="1337589" y="2540000"/>
                </a:moveTo>
                <a:lnTo>
                  <a:pt x="1323073" y="2540000"/>
                </a:lnTo>
                <a:lnTo>
                  <a:pt x="1322738" y="2539329"/>
                </a:lnTo>
                <a:lnTo>
                  <a:pt x="1335868" y="2527300"/>
                </a:lnTo>
                <a:lnTo>
                  <a:pt x="1343825" y="2527300"/>
                </a:lnTo>
                <a:lnTo>
                  <a:pt x="1358633" y="2514600"/>
                </a:lnTo>
                <a:lnTo>
                  <a:pt x="1363687" y="2514600"/>
                </a:lnTo>
                <a:lnTo>
                  <a:pt x="1348778" y="2527300"/>
                </a:lnTo>
                <a:lnTo>
                  <a:pt x="1337589" y="2540000"/>
                </a:lnTo>
                <a:close/>
              </a:path>
              <a:path w="2715895" h="2743200">
                <a:moveTo>
                  <a:pt x="1791042" y="2527300"/>
                </a:moveTo>
                <a:lnTo>
                  <a:pt x="1765820" y="2527300"/>
                </a:lnTo>
                <a:lnTo>
                  <a:pt x="1763242" y="2514600"/>
                </a:lnTo>
                <a:lnTo>
                  <a:pt x="1781314" y="2514600"/>
                </a:lnTo>
                <a:lnTo>
                  <a:pt x="1791042" y="2527300"/>
                </a:lnTo>
                <a:close/>
              </a:path>
              <a:path w="2715895" h="2743200">
                <a:moveTo>
                  <a:pt x="2542832" y="2527300"/>
                </a:moveTo>
                <a:lnTo>
                  <a:pt x="2533916" y="2527300"/>
                </a:lnTo>
                <a:lnTo>
                  <a:pt x="2536139" y="2514600"/>
                </a:lnTo>
                <a:lnTo>
                  <a:pt x="2545003" y="2514600"/>
                </a:lnTo>
                <a:lnTo>
                  <a:pt x="2542832" y="2527300"/>
                </a:lnTo>
                <a:close/>
              </a:path>
              <a:path w="2715895" h="2743200">
                <a:moveTo>
                  <a:pt x="2544813" y="2527300"/>
                </a:moveTo>
                <a:lnTo>
                  <a:pt x="2545003" y="2514600"/>
                </a:lnTo>
                <a:lnTo>
                  <a:pt x="2546197" y="2514600"/>
                </a:lnTo>
                <a:lnTo>
                  <a:pt x="2544813" y="2527300"/>
                </a:lnTo>
                <a:close/>
              </a:path>
              <a:path w="2715895" h="2743200">
                <a:moveTo>
                  <a:pt x="2706370" y="2527300"/>
                </a:moveTo>
                <a:lnTo>
                  <a:pt x="2706370" y="2525365"/>
                </a:lnTo>
                <a:lnTo>
                  <a:pt x="2707149" y="2525523"/>
                </a:lnTo>
                <a:lnTo>
                  <a:pt x="2706370" y="2527300"/>
                </a:lnTo>
                <a:close/>
              </a:path>
              <a:path w="2715895" h="2743200">
                <a:moveTo>
                  <a:pt x="518134" y="2540000"/>
                </a:moveTo>
                <a:lnTo>
                  <a:pt x="505066" y="2540000"/>
                </a:lnTo>
                <a:lnTo>
                  <a:pt x="497624" y="2527300"/>
                </a:lnTo>
                <a:lnTo>
                  <a:pt x="510603" y="2527300"/>
                </a:lnTo>
                <a:lnTo>
                  <a:pt x="518134" y="2540000"/>
                </a:lnTo>
                <a:close/>
              </a:path>
              <a:path w="2715895" h="2743200">
                <a:moveTo>
                  <a:pt x="1315897" y="2540000"/>
                </a:moveTo>
                <a:lnTo>
                  <a:pt x="1314869" y="2540000"/>
                </a:lnTo>
                <a:lnTo>
                  <a:pt x="1316736" y="2527300"/>
                </a:lnTo>
                <a:lnTo>
                  <a:pt x="1321016" y="2535877"/>
                </a:lnTo>
                <a:lnTo>
                  <a:pt x="1315897" y="2540000"/>
                </a:lnTo>
                <a:close/>
              </a:path>
              <a:path w="2715895" h="2743200">
                <a:moveTo>
                  <a:pt x="1321939" y="2535133"/>
                </a:moveTo>
                <a:lnTo>
                  <a:pt x="1325143" y="2527300"/>
                </a:lnTo>
                <a:lnTo>
                  <a:pt x="1331664" y="2527300"/>
                </a:lnTo>
                <a:lnTo>
                  <a:pt x="1321939" y="2535133"/>
                </a:lnTo>
                <a:close/>
              </a:path>
              <a:path w="2715895" h="2743200">
                <a:moveTo>
                  <a:pt x="1822843" y="2540000"/>
                </a:moveTo>
                <a:lnTo>
                  <a:pt x="1798180" y="2540000"/>
                </a:lnTo>
                <a:lnTo>
                  <a:pt x="1787220" y="2527300"/>
                </a:lnTo>
                <a:lnTo>
                  <a:pt x="1812480" y="2527300"/>
                </a:lnTo>
                <a:lnTo>
                  <a:pt x="1822843" y="2540000"/>
                </a:lnTo>
                <a:close/>
              </a:path>
              <a:path w="2715895" h="2743200">
                <a:moveTo>
                  <a:pt x="2452585" y="2552700"/>
                </a:moveTo>
                <a:lnTo>
                  <a:pt x="2397290" y="2552700"/>
                </a:lnTo>
                <a:lnTo>
                  <a:pt x="2408072" y="2540000"/>
                </a:lnTo>
                <a:lnTo>
                  <a:pt x="2450998" y="2540000"/>
                </a:lnTo>
                <a:lnTo>
                  <a:pt x="2534894" y="2527300"/>
                </a:lnTo>
                <a:lnTo>
                  <a:pt x="2541524" y="2527300"/>
                </a:lnTo>
                <a:lnTo>
                  <a:pt x="2538793" y="2540000"/>
                </a:lnTo>
                <a:lnTo>
                  <a:pt x="2452585" y="2552700"/>
                </a:lnTo>
                <a:close/>
              </a:path>
              <a:path w="2715895" h="2743200">
                <a:moveTo>
                  <a:pt x="1321356" y="2536559"/>
                </a:moveTo>
                <a:lnTo>
                  <a:pt x="1321016" y="2535877"/>
                </a:lnTo>
                <a:lnTo>
                  <a:pt x="1321939" y="2535133"/>
                </a:lnTo>
                <a:lnTo>
                  <a:pt x="1321356" y="2536559"/>
                </a:lnTo>
                <a:close/>
              </a:path>
              <a:path w="2715895" h="2743200">
                <a:moveTo>
                  <a:pt x="1234338" y="2590800"/>
                </a:moveTo>
                <a:lnTo>
                  <a:pt x="1193444" y="2590800"/>
                </a:lnTo>
                <a:lnTo>
                  <a:pt x="1206042" y="2578100"/>
                </a:lnTo>
                <a:lnTo>
                  <a:pt x="1231252" y="2578100"/>
                </a:lnTo>
                <a:lnTo>
                  <a:pt x="1258709" y="2565400"/>
                </a:lnTo>
                <a:lnTo>
                  <a:pt x="1289570" y="2552700"/>
                </a:lnTo>
                <a:lnTo>
                  <a:pt x="1288262" y="2552700"/>
                </a:lnTo>
                <a:lnTo>
                  <a:pt x="1315897" y="2540000"/>
                </a:lnTo>
                <a:lnTo>
                  <a:pt x="1321016" y="2535877"/>
                </a:lnTo>
                <a:lnTo>
                  <a:pt x="1321356" y="2536559"/>
                </a:lnTo>
                <a:lnTo>
                  <a:pt x="1319949" y="2540000"/>
                </a:lnTo>
                <a:lnTo>
                  <a:pt x="1321752" y="2540000"/>
                </a:lnTo>
                <a:lnTo>
                  <a:pt x="1293558" y="2565400"/>
                </a:lnTo>
                <a:lnTo>
                  <a:pt x="1261884" y="2578100"/>
                </a:lnTo>
                <a:lnTo>
                  <a:pt x="1234338" y="2590800"/>
                </a:lnTo>
                <a:close/>
              </a:path>
              <a:path w="2715895" h="2743200">
                <a:moveTo>
                  <a:pt x="1322006" y="2540000"/>
                </a:moveTo>
                <a:lnTo>
                  <a:pt x="1319949" y="2540000"/>
                </a:lnTo>
                <a:lnTo>
                  <a:pt x="1321356" y="2536559"/>
                </a:lnTo>
                <a:lnTo>
                  <a:pt x="1322738" y="2539329"/>
                </a:lnTo>
                <a:lnTo>
                  <a:pt x="1322006" y="2540000"/>
                </a:lnTo>
                <a:close/>
              </a:path>
              <a:path w="2715895" h="2743200">
                <a:moveTo>
                  <a:pt x="1323073" y="2540000"/>
                </a:moveTo>
                <a:lnTo>
                  <a:pt x="1322006" y="2540000"/>
                </a:lnTo>
                <a:lnTo>
                  <a:pt x="1322738" y="2539329"/>
                </a:lnTo>
                <a:lnTo>
                  <a:pt x="1323073" y="2540000"/>
                </a:lnTo>
                <a:close/>
              </a:path>
              <a:path w="2715895" h="2743200">
                <a:moveTo>
                  <a:pt x="540032" y="2576251"/>
                </a:moveTo>
                <a:lnTo>
                  <a:pt x="508685" y="2552700"/>
                </a:lnTo>
                <a:lnTo>
                  <a:pt x="514223" y="2540000"/>
                </a:lnTo>
                <a:lnTo>
                  <a:pt x="516171" y="2541541"/>
                </a:lnTo>
                <a:lnTo>
                  <a:pt x="519061" y="2552700"/>
                </a:lnTo>
                <a:lnTo>
                  <a:pt x="511873" y="2552700"/>
                </a:lnTo>
                <a:lnTo>
                  <a:pt x="540567" y="2575056"/>
                </a:lnTo>
                <a:lnTo>
                  <a:pt x="540032" y="2576251"/>
                </a:lnTo>
                <a:close/>
              </a:path>
              <a:path w="2715895" h="2743200">
                <a:moveTo>
                  <a:pt x="546359" y="2562892"/>
                </a:moveTo>
                <a:lnTo>
                  <a:pt x="541089" y="2561255"/>
                </a:lnTo>
                <a:lnTo>
                  <a:pt x="516171" y="2541541"/>
                </a:lnTo>
                <a:lnTo>
                  <a:pt x="515772" y="2540000"/>
                </a:lnTo>
                <a:lnTo>
                  <a:pt x="525284" y="2540000"/>
                </a:lnTo>
                <a:lnTo>
                  <a:pt x="539000" y="2552700"/>
                </a:lnTo>
                <a:lnTo>
                  <a:pt x="546359" y="2562892"/>
                </a:lnTo>
                <a:close/>
              </a:path>
              <a:path w="2715895" h="2743200">
                <a:moveTo>
                  <a:pt x="1874405" y="2552700"/>
                </a:moveTo>
                <a:lnTo>
                  <a:pt x="1828723" y="2552700"/>
                </a:lnTo>
                <a:lnTo>
                  <a:pt x="1819770" y="2540000"/>
                </a:lnTo>
                <a:lnTo>
                  <a:pt x="1868995" y="2540000"/>
                </a:lnTo>
                <a:lnTo>
                  <a:pt x="1874405" y="2552700"/>
                </a:lnTo>
                <a:close/>
              </a:path>
              <a:path w="2715895" h="2743200">
                <a:moveTo>
                  <a:pt x="541089" y="2561255"/>
                </a:moveTo>
                <a:lnTo>
                  <a:pt x="521585" y="2555196"/>
                </a:lnTo>
                <a:lnTo>
                  <a:pt x="518909" y="2552700"/>
                </a:lnTo>
                <a:lnTo>
                  <a:pt x="519061" y="2552700"/>
                </a:lnTo>
                <a:lnTo>
                  <a:pt x="516171" y="2541541"/>
                </a:lnTo>
                <a:lnTo>
                  <a:pt x="541089" y="2561255"/>
                </a:lnTo>
                <a:close/>
              </a:path>
              <a:path w="2715895" h="2743200">
                <a:moveTo>
                  <a:pt x="540567" y="2575056"/>
                </a:moveTo>
                <a:lnTo>
                  <a:pt x="511873" y="2552700"/>
                </a:lnTo>
                <a:lnTo>
                  <a:pt x="513549" y="2552700"/>
                </a:lnTo>
                <a:lnTo>
                  <a:pt x="521585" y="2555196"/>
                </a:lnTo>
                <a:lnTo>
                  <a:pt x="532523" y="2565400"/>
                </a:lnTo>
                <a:lnTo>
                  <a:pt x="541413" y="2565400"/>
                </a:lnTo>
                <a:lnTo>
                  <a:pt x="543087" y="2569432"/>
                </a:lnTo>
                <a:lnTo>
                  <a:pt x="540567" y="2575056"/>
                </a:lnTo>
                <a:close/>
              </a:path>
              <a:path w="2715895" h="2743200">
                <a:moveTo>
                  <a:pt x="521585" y="2555196"/>
                </a:moveTo>
                <a:lnTo>
                  <a:pt x="513549" y="2552700"/>
                </a:lnTo>
                <a:lnTo>
                  <a:pt x="518909" y="2552700"/>
                </a:lnTo>
                <a:lnTo>
                  <a:pt x="521585" y="2555196"/>
                </a:lnTo>
                <a:close/>
              </a:path>
              <a:path w="2715895" h="2743200">
                <a:moveTo>
                  <a:pt x="1916468" y="2565400"/>
                </a:moveTo>
                <a:lnTo>
                  <a:pt x="1887753" y="2565400"/>
                </a:lnTo>
                <a:lnTo>
                  <a:pt x="1882482" y="2552700"/>
                </a:lnTo>
                <a:lnTo>
                  <a:pt x="1911184" y="2552700"/>
                </a:lnTo>
                <a:lnTo>
                  <a:pt x="1916468" y="2565400"/>
                </a:lnTo>
                <a:close/>
              </a:path>
              <a:path w="2715895" h="2743200">
                <a:moveTo>
                  <a:pt x="2388463" y="2565400"/>
                </a:moveTo>
                <a:lnTo>
                  <a:pt x="2350554" y="2565400"/>
                </a:lnTo>
                <a:lnTo>
                  <a:pt x="2355075" y="2552700"/>
                </a:lnTo>
                <a:lnTo>
                  <a:pt x="2398903" y="2552700"/>
                </a:lnTo>
                <a:lnTo>
                  <a:pt x="2388463" y="2565400"/>
                </a:lnTo>
                <a:close/>
              </a:path>
              <a:path w="2715895" h="2743200">
                <a:moveTo>
                  <a:pt x="544446" y="2572708"/>
                </a:moveTo>
                <a:lnTo>
                  <a:pt x="543087" y="2569432"/>
                </a:lnTo>
                <a:lnTo>
                  <a:pt x="544893" y="2565400"/>
                </a:lnTo>
                <a:lnTo>
                  <a:pt x="532523" y="2565400"/>
                </a:lnTo>
                <a:lnTo>
                  <a:pt x="521585" y="2555196"/>
                </a:lnTo>
                <a:lnTo>
                  <a:pt x="541089" y="2561255"/>
                </a:lnTo>
                <a:lnTo>
                  <a:pt x="547084" y="2565997"/>
                </a:lnTo>
                <a:lnTo>
                  <a:pt x="544446" y="2572708"/>
                </a:lnTo>
                <a:close/>
              </a:path>
              <a:path w="2715895" h="2743200">
                <a:moveTo>
                  <a:pt x="547084" y="2565997"/>
                </a:moveTo>
                <a:lnTo>
                  <a:pt x="541089" y="2561255"/>
                </a:lnTo>
                <a:lnTo>
                  <a:pt x="546359" y="2562892"/>
                </a:lnTo>
                <a:lnTo>
                  <a:pt x="548170" y="2565400"/>
                </a:lnTo>
                <a:lnTo>
                  <a:pt x="547319" y="2565400"/>
                </a:lnTo>
                <a:lnTo>
                  <a:pt x="547084" y="2565997"/>
                </a:lnTo>
                <a:close/>
              </a:path>
              <a:path w="2715895" h="2743200">
                <a:moveTo>
                  <a:pt x="554104" y="2566106"/>
                </a:moveTo>
                <a:lnTo>
                  <a:pt x="553656" y="2565400"/>
                </a:lnTo>
                <a:lnTo>
                  <a:pt x="548170" y="2565400"/>
                </a:lnTo>
                <a:lnTo>
                  <a:pt x="546359" y="2562892"/>
                </a:lnTo>
                <a:lnTo>
                  <a:pt x="554431" y="2565400"/>
                </a:lnTo>
                <a:lnTo>
                  <a:pt x="554104" y="2566106"/>
                </a:lnTo>
                <a:close/>
              </a:path>
              <a:path w="2715895" h="2743200">
                <a:moveTo>
                  <a:pt x="543087" y="2569432"/>
                </a:moveTo>
                <a:lnTo>
                  <a:pt x="541413" y="2565400"/>
                </a:lnTo>
                <a:lnTo>
                  <a:pt x="544893" y="2565400"/>
                </a:lnTo>
                <a:lnTo>
                  <a:pt x="543087" y="2569432"/>
                </a:lnTo>
                <a:close/>
              </a:path>
              <a:path w="2715895" h="2743200">
                <a:moveTo>
                  <a:pt x="547588" y="2566396"/>
                </a:moveTo>
                <a:lnTo>
                  <a:pt x="547084" y="2565997"/>
                </a:lnTo>
                <a:lnTo>
                  <a:pt x="547319" y="2565400"/>
                </a:lnTo>
                <a:lnTo>
                  <a:pt x="547979" y="2565400"/>
                </a:lnTo>
                <a:lnTo>
                  <a:pt x="547588" y="2566396"/>
                </a:lnTo>
                <a:close/>
              </a:path>
              <a:path w="2715895" h="2743200">
                <a:moveTo>
                  <a:pt x="552262" y="2570094"/>
                </a:moveTo>
                <a:lnTo>
                  <a:pt x="547588" y="2566396"/>
                </a:lnTo>
                <a:lnTo>
                  <a:pt x="547979" y="2565400"/>
                </a:lnTo>
                <a:lnTo>
                  <a:pt x="550151" y="2565400"/>
                </a:lnTo>
                <a:lnTo>
                  <a:pt x="553438" y="2567548"/>
                </a:lnTo>
                <a:lnTo>
                  <a:pt x="552262" y="2570094"/>
                </a:lnTo>
                <a:close/>
              </a:path>
              <a:path w="2715895" h="2743200">
                <a:moveTo>
                  <a:pt x="553438" y="2567548"/>
                </a:moveTo>
                <a:lnTo>
                  <a:pt x="550151" y="2565400"/>
                </a:lnTo>
                <a:lnTo>
                  <a:pt x="553656" y="2565400"/>
                </a:lnTo>
                <a:lnTo>
                  <a:pt x="554104" y="2566106"/>
                </a:lnTo>
                <a:lnTo>
                  <a:pt x="553438" y="2567548"/>
                </a:lnTo>
                <a:close/>
              </a:path>
              <a:path w="2715895" h="2743200">
                <a:moveTo>
                  <a:pt x="1974786" y="2578100"/>
                </a:moveTo>
                <a:lnTo>
                  <a:pt x="1924545" y="2578100"/>
                </a:lnTo>
                <a:lnTo>
                  <a:pt x="1919262" y="2565400"/>
                </a:lnTo>
                <a:lnTo>
                  <a:pt x="1969363" y="2565400"/>
                </a:lnTo>
                <a:lnTo>
                  <a:pt x="1974786" y="2578100"/>
                </a:lnTo>
                <a:close/>
              </a:path>
              <a:path w="2715895" h="2743200">
                <a:moveTo>
                  <a:pt x="2348293" y="2578100"/>
                </a:moveTo>
                <a:lnTo>
                  <a:pt x="2335441" y="2578100"/>
                </a:lnTo>
                <a:lnTo>
                  <a:pt x="2336787" y="2565400"/>
                </a:lnTo>
                <a:lnTo>
                  <a:pt x="2351227" y="2565400"/>
                </a:lnTo>
                <a:lnTo>
                  <a:pt x="2348293" y="2578100"/>
                </a:lnTo>
                <a:close/>
              </a:path>
              <a:path w="2715895" h="2743200">
                <a:moveTo>
                  <a:pt x="544790" y="2573536"/>
                </a:moveTo>
                <a:lnTo>
                  <a:pt x="544446" y="2572708"/>
                </a:lnTo>
                <a:lnTo>
                  <a:pt x="547084" y="2565997"/>
                </a:lnTo>
                <a:lnTo>
                  <a:pt x="547588" y="2566396"/>
                </a:lnTo>
                <a:lnTo>
                  <a:pt x="544790" y="2573536"/>
                </a:lnTo>
                <a:close/>
              </a:path>
              <a:path w="2715895" h="2743200">
                <a:moveTo>
                  <a:pt x="556143" y="2569316"/>
                </a:moveTo>
                <a:lnTo>
                  <a:pt x="553438" y="2567548"/>
                </a:lnTo>
                <a:lnTo>
                  <a:pt x="554104" y="2566106"/>
                </a:lnTo>
                <a:lnTo>
                  <a:pt x="556143" y="2569316"/>
                </a:lnTo>
                <a:close/>
              </a:path>
              <a:path w="2715895" h="2743200">
                <a:moveTo>
                  <a:pt x="548563" y="2578100"/>
                </a:moveTo>
                <a:lnTo>
                  <a:pt x="546684" y="2578100"/>
                </a:lnTo>
                <a:lnTo>
                  <a:pt x="544790" y="2573536"/>
                </a:lnTo>
                <a:lnTo>
                  <a:pt x="547588" y="2566396"/>
                </a:lnTo>
                <a:lnTo>
                  <a:pt x="552262" y="2570094"/>
                </a:lnTo>
                <a:lnTo>
                  <a:pt x="548563" y="2578100"/>
                </a:lnTo>
                <a:close/>
              </a:path>
              <a:path w="2715895" h="2743200">
                <a:moveTo>
                  <a:pt x="561054" y="2577050"/>
                </a:moveTo>
                <a:lnTo>
                  <a:pt x="552262" y="2570094"/>
                </a:lnTo>
                <a:lnTo>
                  <a:pt x="553438" y="2567548"/>
                </a:lnTo>
                <a:lnTo>
                  <a:pt x="556143" y="2569316"/>
                </a:lnTo>
                <a:lnTo>
                  <a:pt x="561054" y="2577050"/>
                </a:lnTo>
                <a:close/>
              </a:path>
              <a:path w="2715895" h="2743200">
                <a:moveTo>
                  <a:pt x="640588" y="2641600"/>
                </a:moveTo>
                <a:lnTo>
                  <a:pt x="620560" y="2641600"/>
                </a:lnTo>
                <a:lnTo>
                  <a:pt x="614045" y="2628900"/>
                </a:lnTo>
                <a:lnTo>
                  <a:pt x="603046" y="2616200"/>
                </a:lnTo>
                <a:lnTo>
                  <a:pt x="563765" y="2590800"/>
                </a:lnTo>
                <a:lnTo>
                  <a:pt x="578434" y="2590800"/>
                </a:lnTo>
                <a:lnTo>
                  <a:pt x="561054" y="2577050"/>
                </a:lnTo>
                <a:lnTo>
                  <a:pt x="556143" y="2569316"/>
                </a:lnTo>
                <a:lnTo>
                  <a:pt x="569582" y="2578100"/>
                </a:lnTo>
                <a:lnTo>
                  <a:pt x="608990" y="2616200"/>
                </a:lnTo>
                <a:lnTo>
                  <a:pt x="620014" y="2628900"/>
                </a:lnTo>
                <a:lnTo>
                  <a:pt x="633158" y="2628900"/>
                </a:lnTo>
                <a:lnTo>
                  <a:pt x="640588" y="2641600"/>
                </a:lnTo>
                <a:close/>
              </a:path>
              <a:path w="2715895" h="2743200">
                <a:moveTo>
                  <a:pt x="542831" y="2576819"/>
                </a:moveTo>
                <a:lnTo>
                  <a:pt x="540567" y="2575056"/>
                </a:lnTo>
                <a:lnTo>
                  <a:pt x="543087" y="2569432"/>
                </a:lnTo>
                <a:lnTo>
                  <a:pt x="544446" y="2572708"/>
                </a:lnTo>
                <a:lnTo>
                  <a:pt x="542831" y="2576819"/>
                </a:lnTo>
                <a:close/>
              </a:path>
              <a:path w="2715895" h="2743200">
                <a:moveTo>
                  <a:pt x="567659" y="2587452"/>
                </a:moveTo>
                <a:lnTo>
                  <a:pt x="546922" y="2579746"/>
                </a:lnTo>
                <a:lnTo>
                  <a:pt x="544410" y="2578100"/>
                </a:lnTo>
                <a:lnTo>
                  <a:pt x="548563" y="2578100"/>
                </a:lnTo>
                <a:lnTo>
                  <a:pt x="552262" y="2570094"/>
                </a:lnTo>
                <a:lnTo>
                  <a:pt x="561054" y="2577050"/>
                </a:lnTo>
                <a:lnTo>
                  <a:pt x="567659" y="2587452"/>
                </a:lnTo>
                <a:close/>
              </a:path>
              <a:path w="2715895" h="2743200">
                <a:moveTo>
                  <a:pt x="543345" y="2577220"/>
                </a:moveTo>
                <a:lnTo>
                  <a:pt x="542831" y="2576819"/>
                </a:lnTo>
                <a:lnTo>
                  <a:pt x="544446" y="2572708"/>
                </a:lnTo>
                <a:lnTo>
                  <a:pt x="544790" y="2573536"/>
                </a:lnTo>
                <a:lnTo>
                  <a:pt x="543345" y="2577220"/>
                </a:lnTo>
                <a:close/>
              </a:path>
              <a:path w="2715895" h="2743200">
                <a:moveTo>
                  <a:pt x="546684" y="2578100"/>
                </a:moveTo>
                <a:lnTo>
                  <a:pt x="544474" y="2578100"/>
                </a:lnTo>
                <a:lnTo>
                  <a:pt x="543345" y="2577220"/>
                </a:lnTo>
                <a:lnTo>
                  <a:pt x="544790" y="2573536"/>
                </a:lnTo>
                <a:lnTo>
                  <a:pt x="546684" y="2578100"/>
                </a:lnTo>
                <a:close/>
              </a:path>
              <a:path w="2715895" h="2743200">
                <a:moveTo>
                  <a:pt x="542365" y="2578004"/>
                </a:moveTo>
                <a:lnTo>
                  <a:pt x="540032" y="2576251"/>
                </a:lnTo>
                <a:lnTo>
                  <a:pt x="540567" y="2575056"/>
                </a:lnTo>
                <a:lnTo>
                  <a:pt x="542831" y="2576819"/>
                </a:lnTo>
                <a:lnTo>
                  <a:pt x="542365" y="2578004"/>
                </a:lnTo>
                <a:close/>
              </a:path>
              <a:path w="2715895" h="2743200">
                <a:moveTo>
                  <a:pt x="542328" y="2578100"/>
                </a:moveTo>
                <a:lnTo>
                  <a:pt x="539203" y="2578100"/>
                </a:lnTo>
                <a:lnTo>
                  <a:pt x="540032" y="2576251"/>
                </a:lnTo>
                <a:lnTo>
                  <a:pt x="542365" y="2578004"/>
                </a:lnTo>
                <a:close/>
              </a:path>
              <a:path w="2715895" h="2743200">
                <a:moveTo>
                  <a:pt x="544842" y="2578972"/>
                </a:moveTo>
                <a:lnTo>
                  <a:pt x="542493" y="2578100"/>
                </a:lnTo>
                <a:lnTo>
                  <a:pt x="542365" y="2578004"/>
                </a:lnTo>
                <a:lnTo>
                  <a:pt x="542831" y="2576819"/>
                </a:lnTo>
                <a:lnTo>
                  <a:pt x="543345" y="2577220"/>
                </a:lnTo>
                <a:lnTo>
                  <a:pt x="543001" y="2578100"/>
                </a:lnTo>
                <a:lnTo>
                  <a:pt x="544842" y="2578972"/>
                </a:lnTo>
                <a:close/>
              </a:path>
              <a:path w="2715895" h="2743200">
                <a:moveTo>
                  <a:pt x="578434" y="2590800"/>
                </a:moveTo>
                <a:lnTo>
                  <a:pt x="576668" y="2590800"/>
                </a:lnTo>
                <a:lnTo>
                  <a:pt x="567659" y="2587452"/>
                </a:lnTo>
                <a:lnTo>
                  <a:pt x="561054" y="2577050"/>
                </a:lnTo>
                <a:lnTo>
                  <a:pt x="578434" y="2590800"/>
                </a:lnTo>
                <a:close/>
              </a:path>
              <a:path w="2715895" h="2743200">
                <a:moveTo>
                  <a:pt x="546922" y="2579746"/>
                </a:moveTo>
                <a:lnTo>
                  <a:pt x="544842" y="2578972"/>
                </a:lnTo>
                <a:lnTo>
                  <a:pt x="543001" y="2578100"/>
                </a:lnTo>
                <a:lnTo>
                  <a:pt x="543345" y="2577220"/>
                </a:lnTo>
                <a:lnTo>
                  <a:pt x="544351" y="2578004"/>
                </a:lnTo>
                <a:lnTo>
                  <a:pt x="546922" y="2579746"/>
                </a:lnTo>
                <a:close/>
              </a:path>
              <a:path w="2715895" h="2743200">
                <a:moveTo>
                  <a:pt x="2016912" y="2590800"/>
                </a:moveTo>
                <a:lnTo>
                  <a:pt x="1981136" y="2590800"/>
                </a:lnTo>
                <a:lnTo>
                  <a:pt x="1971167" y="2578100"/>
                </a:lnTo>
                <a:lnTo>
                  <a:pt x="2004974" y="2578100"/>
                </a:lnTo>
                <a:lnTo>
                  <a:pt x="2016912" y="2590800"/>
                </a:lnTo>
                <a:close/>
              </a:path>
              <a:path w="2715895" h="2743200">
                <a:moveTo>
                  <a:pt x="2345931" y="2590800"/>
                </a:moveTo>
                <a:lnTo>
                  <a:pt x="2336495" y="2590800"/>
                </a:lnTo>
                <a:lnTo>
                  <a:pt x="2335898" y="2578100"/>
                </a:lnTo>
                <a:lnTo>
                  <a:pt x="2345804" y="2578100"/>
                </a:lnTo>
                <a:lnTo>
                  <a:pt x="2345931" y="2590800"/>
                </a:lnTo>
                <a:close/>
              </a:path>
              <a:path w="2715895" h="2743200">
                <a:moveTo>
                  <a:pt x="548100" y="2580518"/>
                </a:moveTo>
                <a:lnTo>
                  <a:pt x="544842" y="2578972"/>
                </a:lnTo>
                <a:lnTo>
                  <a:pt x="546922" y="2579746"/>
                </a:lnTo>
                <a:lnTo>
                  <a:pt x="548100" y="2580518"/>
                </a:lnTo>
                <a:close/>
              </a:path>
              <a:path w="2715895" h="2743200">
                <a:moveTo>
                  <a:pt x="569785" y="2590800"/>
                </a:moveTo>
                <a:lnTo>
                  <a:pt x="548100" y="2580518"/>
                </a:lnTo>
                <a:lnTo>
                  <a:pt x="546922" y="2579746"/>
                </a:lnTo>
                <a:lnTo>
                  <a:pt x="567659" y="2587452"/>
                </a:lnTo>
                <a:lnTo>
                  <a:pt x="569785" y="2590800"/>
                </a:lnTo>
                <a:close/>
              </a:path>
              <a:path w="2715895" h="2743200">
                <a:moveTo>
                  <a:pt x="569785" y="2590800"/>
                </a:moveTo>
                <a:lnTo>
                  <a:pt x="563791" y="2590800"/>
                </a:lnTo>
                <a:lnTo>
                  <a:pt x="548100" y="2580518"/>
                </a:lnTo>
                <a:lnTo>
                  <a:pt x="569785" y="2590800"/>
                </a:lnTo>
                <a:close/>
              </a:path>
              <a:path w="2715895" h="2743200">
                <a:moveTo>
                  <a:pt x="576668" y="2590800"/>
                </a:moveTo>
                <a:lnTo>
                  <a:pt x="569785" y="2590800"/>
                </a:lnTo>
                <a:lnTo>
                  <a:pt x="567659" y="2587452"/>
                </a:lnTo>
                <a:lnTo>
                  <a:pt x="576668" y="2590800"/>
                </a:lnTo>
                <a:close/>
              </a:path>
              <a:path w="2715895" h="2743200">
                <a:moveTo>
                  <a:pt x="1186078" y="2603500"/>
                </a:moveTo>
                <a:lnTo>
                  <a:pt x="1121498" y="2603500"/>
                </a:lnTo>
                <a:lnTo>
                  <a:pt x="1143482" y="2590800"/>
                </a:lnTo>
                <a:lnTo>
                  <a:pt x="1195920" y="2590800"/>
                </a:lnTo>
                <a:lnTo>
                  <a:pt x="1186078" y="2603500"/>
                </a:lnTo>
                <a:close/>
              </a:path>
              <a:path w="2715895" h="2743200">
                <a:moveTo>
                  <a:pt x="2152929" y="2603500"/>
                </a:moveTo>
                <a:lnTo>
                  <a:pt x="2052713" y="2603500"/>
                </a:lnTo>
                <a:lnTo>
                  <a:pt x="2040343" y="2590800"/>
                </a:lnTo>
                <a:lnTo>
                  <a:pt x="2141372" y="2590800"/>
                </a:lnTo>
                <a:lnTo>
                  <a:pt x="2152929" y="2603500"/>
                </a:lnTo>
                <a:close/>
              </a:path>
              <a:path w="2715895" h="2743200">
                <a:moveTo>
                  <a:pt x="2333218" y="2603500"/>
                </a:moveTo>
                <a:lnTo>
                  <a:pt x="2296947" y="2603500"/>
                </a:lnTo>
                <a:lnTo>
                  <a:pt x="2311565" y="2590800"/>
                </a:lnTo>
                <a:lnTo>
                  <a:pt x="2336406" y="2590800"/>
                </a:lnTo>
                <a:lnTo>
                  <a:pt x="2333218" y="2603500"/>
                </a:lnTo>
                <a:close/>
              </a:path>
              <a:path w="2715895" h="2743200">
                <a:moveTo>
                  <a:pt x="1125270" y="2616200"/>
                </a:moveTo>
                <a:lnTo>
                  <a:pt x="1103388" y="2616200"/>
                </a:lnTo>
                <a:lnTo>
                  <a:pt x="1113104" y="2603500"/>
                </a:lnTo>
                <a:lnTo>
                  <a:pt x="1147152" y="2603500"/>
                </a:lnTo>
                <a:lnTo>
                  <a:pt x="1125270" y="2616200"/>
                </a:lnTo>
                <a:close/>
              </a:path>
              <a:path w="2715895" h="2743200">
                <a:moveTo>
                  <a:pt x="2280958" y="2616200"/>
                </a:moveTo>
                <a:lnTo>
                  <a:pt x="2174290" y="2616200"/>
                </a:lnTo>
                <a:lnTo>
                  <a:pt x="2151392" y="2603500"/>
                </a:lnTo>
                <a:lnTo>
                  <a:pt x="2287028" y="2603500"/>
                </a:lnTo>
                <a:lnTo>
                  <a:pt x="2280958" y="2616200"/>
                </a:lnTo>
                <a:close/>
              </a:path>
              <a:path w="2715895" h="2743200">
                <a:moveTo>
                  <a:pt x="1107643" y="2628900"/>
                </a:moveTo>
                <a:lnTo>
                  <a:pt x="1082370" y="2628900"/>
                </a:lnTo>
                <a:lnTo>
                  <a:pt x="1092949" y="2616200"/>
                </a:lnTo>
                <a:lnTo>
                  <a:pt x="1117231" y="2616200"/>
                </a:lnTo>
                <a:lnTo>
                  <a:pt x="1107643" y="2628900"/>
                </a:lnTo>
                <a:close/>
              </a:path>
              <a:path w="2715895" h="2743200">
                <a:moveTo>
                  <a:pt x="1077290" y="2641600"/>
                </a:moveTo>
                <a:lnTo>
                  <a:pt x="1067447" y="2641600"/>
                </a:lnTo>
                <a:lnTo>
                  <a:pt x="1072222" y="2628900"/>
                </a:lnTo>
                <a:lnTo>
                  <a:pt x="1087285" y="2628900"/>
                </a:lnTo>
                <a:lnTo>
                  <a:pt x="1077290" y="2641600"/>
                </a:lnTo>
                <a:close/>
              </a:path>
              <a:path w="2715895" h="2743200">
                <a:moveTo>
                  <a:pt x="663524" y="2654300"/>
                </a:moveTo>
                <a:lnTo>
                  <a:pt x="643318" y="2654300"/>
                </a:lnTo>
                <a:lnTo>
                  <a:pt x="635304" y="2641600"/>
                </a:lnTo>
                <a:lnTo>
                  <a:pt x="659396" y="2641600"/>
                </a:lnTo>
                <a:lnTo>
                  <a:pt x="663524" y="2654300"/>
                </a:lnTo>
                <a:close/>
              </a:path>
              <a:path w="2715895" h="2743200">
                <a:moveTo>
                  <a:pt x="1064882" y="2654300"/>
                </a:moveTo>
                <a:lnTo>
                  <a:pt x="1049667" y="2654300"/>
                </a:lnTo>
                <a:lnTo>
                  <a:pt x="1052195" y="2641600"/>
                </a:lnTo>
                <a:lnTo>
                  <a:pt x="1068768" y="2641600"/>
                </a:lnTo>
                <a:lnTo>
                  <a:pt x="1064882" y="2654300"/>
                </a:lnTo>
                <a:close/>
              </a:path>
              <a:path w="2715895" h="2743200">
                <a:moveTo>
                  <a:pt x="719505" y="2667000"/>
                </a:moveTo>
                <a:lnTo>
                  <a:pt x="670953" y="2667000"/>
                </a:lnTo>
                <a:lnTo>
                  <a:pt x="665683" y="2654300"/>
                </a:lnTo>
                <a:lnTo>
                  <a:pt x="705192" y="2654300"/>
                </a:lnTo>
                <a:lnTo>
                  <a:pt x="719505" y="2667000"/>
                </a:lnTo>
                <a:close/>
              </a:path>
              <a:path w="2715895" h="2743200">
                <a:moveTo>
                  <a:pt x="1054150" y="2667000"/>
                </a:moveTo>
                <a:lnTo>
                  <a:pt x="1044448" y="2667000"/>
                </a:lnTo>
                <a:lnTo>
                  <a:pt x="1045425" y="2654300"/>
                </a:lnTo>
                <a:lnTo>
                  <a:pt x="1055179" y="2654300"/>
                </a:lnTo>
                <a:lnTo>
                  <a:pt x="1054150" y="2667000"/>
                </a:lnTo>
                <a:close/>
              </a:path>
              <a:path w="2715895" h="2743200">
                <a:moveTo>
                  <a:pt x="746950" y="2679700"/>
                </a:moveTo>
                <a:lnTo>
                  <a:pt x="729488" y="2679700"/>
                </a:lnTo>
                <a:lnTo>
                  <a:pt x="715822" y="2667000"/>
                </a:lnTo>
                <a:lnTo>
                  <a:pt x="733044" y="2667000"/>
                </a:lnTo>
                <a:lnTo>
                  <a:pt x="746950" y="2679700"/>
                </a:lnTo>
                <a:close/>
              </a:path>
              <a:path w="2715895" h="2743200">
                <a:moveTo>
                  <a:pt x="1050010" y="2679700"/>
                </a:moveTo>
                <a:lnTo>
                  <a:pt x="1040765" y="2679700"/>
                </a:lnTo>
                <a:lnTo>
                  <a:pt x="1043000" y="2667000"/>
                </a:lnTo>
                <a:lnTo>
                  <a:pt x="1052233" y="2667000"/>
                </a:lnTo>
                <a:lnTo>
                  <a:pt x="1050010" y="2679700"/>
                </a:lnTo>
                <a:close/>
              </a:path>
              <a:path w="2715895" h="2743200">
                <a:moveTo>
                  <a:pt x="818629" y="2692400"/>
                </a:moveTo>
                <a:lnTo>
                  <a:pt x="758558" y="2692400"/>
                </a:lnTo>
                <a:lnTo>
                  <a:pt x="750887" y="2679700"/>
                </a:lnTo>
                <a:lnTo>
                  <a:pt x="803135" y="2679700"/>
                </a:lnTo>
                <a:lnTo>
                  <a:pt x="818629" y="2692400"/>
                </a:lnTo>
                <a:close/>
              </a:path>
              <a:path w="2715895" h="2743200">
                <a:moveTo>
                  <a:pt x="1046429" y="2692400"/>
                </a:moveTo>
                <a:lnTo>
                  <a:pt x="1035532" y="2692400"/>
                </a:lnTo>
                <a:lnTo>
                  <a:pt x="1036980" y="2679700"/>
                </a:lnTo>
                <a:lnTo>
                  <a:pt x="1047584" y="2679700"/>
                </a:lnTo>
                <a:lnTo>
                  <a:pt x="1046429" y="2692400"/>
                </a:lnTo>
                <a:close/>
              </a:path>
              <a:path w="2715895" h="2743200">
                <a:moveTo>
                  <a:pt x="861479" y="2717800"/>
                </a:moveTo>
                <a:lnTo>
                  <a:pt x="784288" y="2705100"/>
                </a:lnTo>
                <a:lnTo>
                  <a:pt x="785380" y="2692400"/>
                </a:lnTo>
                <a:lnTo>
                  <a:pt x="787048" y="2692937"/>
                </a:lnTo>
                <a:lnTo>
                  <a:pt x="785990" y="2705100"/>
                </a:lnTo>
                <a:lnTo>
                  <a:pt x="837730" y="2705100"/>
                </a:lnTo>
                <a:lnTo>
                  <a:pt x="861783" y="2714301"/>
                </a:lnTo>
                <a:lnTo>
                  <a:pt x="861479" y="2717800"/>
                </a:lnTo>
                <a:close/>
              </a:path>
              <a:path w="2715895" h="2743200">
                <a:moveTo>
                  <a:pt x="809826" y="2700278"/>
                </a:moveTo>
                <a:lnTo>
                  <a:pt x="787048" y="2692937"/>
                </a:lnTo>
                <a:lnTo>
                  <a:pt x="787095" y="2692400"/>
                </a:lnTo>
                <a:lnTo>
                  <a:pt x="808023" y="2698780"/>
                </a:lnTo>
                <a:lnTo>
                  <a:pt x="809826" y="2700278"/>
                </a:lnTo>
                <a:close/>
              </a:path>
              <a:path w="2715895" h="2743200">
                <a:moveTo>
                  <a:pt x="840155" y="2705100"/>
                </a:moveTo>
                <a:lnTo>
                  <a:pt x="828751" y="2705100"/>
                </a:lnTo>
                <a:lnTo>
                  <a:pt x="808023" y="2698780"/>
                </a:lnTo>
                <a:lnTo>
                  <a:pt x="800341" y="2692400"/>
                </a:lnTo>
                <a:lnTo>
                  <a:pt x="838111" y="2692400"/>
                </a:lnTo>
                <a:lnTo>
                  <a:pt x="840155" y="2705100"/>
                </a:lnTo>
                <a:close/>
              </a:path>
              <a:path w="2715895" h="2743200">
                <a:moveTo>
                  <a:pt x="1036675" y="2705100"/>
                </a:moveTo>
                <a:lnTo>
                  <a:pt x="1015504" y="2705100"/>
                </a:lnTo>
                <a:lnTo>
                  <a:pt x="1023505" y="2692400"/>
                </a:lnTo>
                <a:lnTo>
                  <a:pt x="1040295" y="2692400"/>
                </a:lnTo>
                <a:lnTo>
                  <a:pt x="1036675" y="2705100"/>
                </a:lnTo>
                <a:close/>
              </a:path>
              <a:path w="2715895" h="2743200">
                <a:moveTo>
                  <a:pt x="815632" y="2705100"/>
                </a:moveTo>
                <a:lnTo>
                  <a:pt x="785990" y="2705100"/>
                </a:lnTo>
                <a:lnTo>
                  <a:pt x="787048" y="2692937"/>
                </a:lnTo>
                <a:lnTo>
                  <a:pt x="809826" y="2700278"/>
                </a:lnTo>
                <a:lnTo>
                  <a:pt x="815632" y="2705100"/>
                </a:lnTo>
                <a:close/>
              </a:path>
              <a:path w="2715895" h="2743200">
                <a:moveTo>
                  <a:pt x="828751" y="2705100"/>
                </a:moveTo>
                <a:lnTo>
                  <a:pt x="824788" y="2705100"/>
                </a:lnTo>
                <a:lnTo>
                  <a:pt x="809826" y="2700278"/>
                </a:lnTo>
                <a:lnTo>
                  <a:pt x="808023" y="2698780"/>
                </a:lnTo>
                <a:lnTo>
                  <a:pt x="828751" y="2705100"/>
                </a:lnTo>
                <a:close/>
              </a:path>
              <a:path w="2715895" h="2743200">
                <a:moveTo>
                  <a:pt x="824788" y="2705100"/>
                </a:moveTo>
                <a:lnTo>
                  <a:pt x="815632" y="2705100"/>
                </a:lnTo>
                <a:lnTo>
                  <a:pt x="809826" y="2700278"/>
                </a:lnTo>
                <a:lnTo>
                  <a:pt x="824788" y="2705100"/>
                </a:lnTo>
                <a:close/>
              </a:path>
              <a:path w="2715895" h="2743200">
                <a:moveTo>
                  <a:pt x="861783" y="2714301"/>
                </a:moveTo>
                <a:lnTo>
                  <a:pt x="837730" y="2705100"/>
                </a:lnTo>
                <a:lnTo>
                  <a:pt x="862584" y="2705100"/>
                </a:lnTo>
                <a:lnTo>
                  <a:pt x="861783" y="2714301"/>
                </a:lnTo>
                <a:close/>
              </a:path>
              <a:path w="2715895" h="2743200">
                <a:moveTo>
                  <a:pt x="888085" y="2717800"/>
                </a:moveTo>
                <a:lnTo>
                  <a:pt x="870927" y="2717800"/>
                </a:lnTo>
                <a:lnTo>
                  <a:pt x="861783" y="2714301"/>
                </a:lnTo>
                <a:lnTo>
                  <a:pt x="862584" y="2705100"/>
                </a:lnTo>
                <a:lnTo>
                  <a:pt x="873264" y="2705100"/>
                </a:lnTo>
                <a:lnTo>
                  <a:pt x="888085" y="2717800"/>
                </a:lnTo>
                <a:close/>
              </a:path>
              <a:path w="2715895" h="2743200">
                <a:moveTo>
                  <a:pt x="1017524" y="2717800"/>
                </a:moveTo>
                <a:lnTo>
                  <a:pt x="1003300" y="2717800"/>
                </a:lnTo>
                <a:lnTo>
                  <a:pt x="1005547" y="2705100"/>
                </a:lnTo>
                <a:lnTo>
                  <a:pt x="1021118" y="2705100"/>
                </a:lnTo>
                <a:lnTo>
                  <a:pt x="1017524" y="2717800"/>
                </a:lnTo>
                <a:close/>
              </a:path>
              <a:path w="2715895" h="2743200">
                <a:moveTo>
                  <a:pt x="906462" y="2730500"/>
                </a:moveTo>
                <a:lnTo>
                  <a:pt x="892644" y="2730500"/>
                </a:lnTo>
                <a:lnTo>
                  <a:pt x="883653" y="2717800"/>
                </a:lnTo>
                <a:lnTo>
                  <a:pt x="896861" y="2717800"/>
                </a:lnTo>
                <a:lnTo>
                  <a:pt x="906462" y="2730500"/>
                </a:lnTo>
                <a:close/>
              </a:path>
              <a:path w="2715895" h="2743200">
                <a:moveTo>
                  <a:pt x="1007872" y="2730500"/>
                </a:moveTo>
                <a:lnTo>
                  <a:pt x="996607" y="2730500"/>
                </a:lnTo>
                <a:lnTo>
                  <a:pt x="999718" y="2717800"/>
                </a:lnTo>
                <a:lnTo>
                  <a:pt x="1011275" y="2717800"/>
                </a:lnTo>
                <a:lnTo>
                  <a:pt x="1007872" y="2730500"/>
                </a:lnTo>
                <a:close/>
              </a:path>
              <a:path w="2715895" h="2743200">
                <a:moveTo>
                  <a:pt x="1000518" y="2743200"/>
                </a:moveTo>
                <a:lnTo>
                  <a:pt x="912431" y="2743200"/>
                </a:lnTo>
                <a:lnTo>
                  <a:pt x="902373" y="2730500"/>
                </a:lnTo>
                <a:lnTo>
                  <a:pt x="1004925" y="2730500"/>
                </a:lnTo>
                <a:lnTo>
                  <a:pt x="1000518" y="2743200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426974" y="1534148"/>
            <a:ext cx="280852" cy="39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421685" y="1529854"/>
            <a:ext cx="292100" cy="255270"/>
          </a:xfrm>
          <a:custGeom>
            <a:avLst/>
            <a:gdLst/>
            <a:ahLst/>
            <a:cxnLst/>
            <a:rect l="l" t="t" r="r" b="b"/>
            <a:pathLst>
              <a:path w="292100" h="255269">
                <a:moveTo>
                  <a:pt x="171437" y="254000"/>
                </a:moveTo>
                <a:lnTo>
                  <a:pt x="135470" y="254000"/>
                </a:lnTo>
                <a:lnTo>
                  <a:pt x="113385" y="250189"/>
                </a:lnTo>
                <a:lnTo>
                  <a:pt x="73012" y="233679"/>
                </a:lnTo>
                <a:lnTo>
                  <a:pt x="39954" y="209550"/>
                </a:lnTo>
                <a:lnTo>
                  <a:pt x="15836" y="179069"/>
                </a:lnTo>
                <a:lnTo>
                  <a:pt x="12801" y="172719"/>
                </a:lnTo>
                <a:lnTo>
                  <a:pt x="10071" y="167639"/>
                </a:lnTo>
                <a:lnTo>
                  <a:pt x="38" y="124459"/>
                </a:lnTo>
                <a:lnTo>
                  <a:pt x="0" y="116839"/>
                </a:lnTo>
                <a:lnTo>
                  <a:pt x="342" y="110489"/>
                </a:lnTo>
                <a:lnTo>
                  <a:pt x="7658" y="80009"/>
                </a:lnTo>
                <a:lnTo>
                  <a:pt x="10172" y="73659"/>
                </a:lnTo>
                <a:lnTo>
                  <a:pt x="31584" y="41909"/>
                </a:lnTo>
                <a:lnTo>
                  <a:pt x="36106" y="38099"/>
                </a:lnTo>
                <a:lnTo>
                  <a:pt x="40881" y="33019"/>
                </a:lnTo>
                <a:lnTo>
                  <a:pt x="45872" y="29209"/>
                </a:lnTo>
                <a:lnTo>
                  <a:pt x="51092" y="25399"/>
                </a:lnTo>
                <a:lnTo>
                  <a:pt x="56527" y="21589"/>
                </a:lnTo>
                <a:lnTo>
                  <a:pt x="62153" y="19049"/>
                </a:lnTo>
                <a:lnTo>
                  <a:pt x="67970" y="15239"/>
                </a:lnTo>
                <a:lnTo>
                  <a:pt x="73964" y="12699"/>
                </a:lnTo>
                <a:lnTo>
                  <a:pt x="80136" y="10159"/>
                </a:lnTo>
                <a:lnTo>
                  <a:pt x="92925" y="5079"/>
                </a:lnTo>
                <a:lnTo>
                  <a:pt x="120053" y="0"/>
                </a:lnTo>
                <a:lnTo>
                  <a:pt x="156019" y="0"/>
                </a:lnTo>
                <a:lnTo>
                  <a:pt x="178104" y="3809"/>
                </a:lnTo>
                <a:lnTo>
                  <a:pt x="185267" y="6349"/>
                </a:lnTo>
                <a:lnTo>
                  <a:pt x="134467" y="6349"/>
                </a:lnTo>
                <a:lnTo>
                  <a:pt x="127507" y="7619"/>
                </a:lnTo>
                <a:lnTo>
                  <a:pt x="120954" y="7619"/>
                </a:lnTo>
                <a:lnTo>
                  <a:pt x="114173" y="8889"/>
                </a:lnTo>
                <a:lnTo>
                  <a:pt x="114338" y="8889"/>
                </a:lnTo>
                <a:lnTo>
                  <a:pt x="107657" y="10159"/>
                </a:lnTo>
                <a:lnTo>
                  <a:pt x="107823" y="10159"/>
                </a:lnTo>
                <a:lnTo>
                  <a:pt x="101257" y="11429"/>
                </a:lnTo>
                <a:lnTo>
                  <a:pt x="101422" y="11429"/>
                </a:lnTo>
                <a:lnTo>
                  <a:pt x="94983" y="12699"/>
                </a:lnTo>
                <a:lnTo>
                  <a:pt x="95148" y="12699"/>
                </a:lnTo>
                <a:lnTo>
                  <a:pt x="88836" y="15239"/>
                </a:lnTo>
                <a:lnTo>
                  <a:pt x="89001" y="15239"/>
                </a:lnTo>
                <a:lnTo>
                  <a:pt x="82842" y="16509"/>
                </a:lnTo>
                <a:lnTo>
                  <a:pt x="82994" y="16509"/>
                </a:lnTo>
                <a:lnTo>
                  <a:pt x="77000" y="19049"/>
                </a:lnTo>
                <a:lnTo>
                  <a:pt x="77152" y="19049"/>
                </a:lnTo>
                <a:lnTo>
                  <a:pt x="73266" y="21589"/>
                </a:lnTo>
                <a:lnTo>
                  <a:pt x="71475" y="21589"/>
                </a:lnTo>
                <a:lnTo>
                  <a:pt x="65811" y="25399"/>
                </a:lnTo>
                <a:lnTo>
                  <a:pt x="65976" y="25399"/>
                </a:lnTo>
                <a:lnTo>
                  <a:pt x="60502" y="27939"/>
                </a:lnTo>
                <a:lnTo>
                  <a:pt x="60655" y="27939"/>
                </a:lnTo>
                <a:lnTo>
                  <a:pt x="55372" y="31749"/>
                </a:lnTo>
                <a:lnTo>
                  <a:pt x="55524" y="31749"/>
                </a:lnTo>
                <a:lnTo>
                  <a:pt x="50457" y="35559"/>
                </a:lnTo>
                <a:lnTo>
                  <a:pt x="50609" y="35559"/>
                </a:lnTo>
                <a:lnTo>
                  <a:pt x="45758" y="39369"/>
                </a:lnTo>
                <a:lnTo>
                  <a:pt x="45897" y="39369"/>
                </a:lnTo>
                <a:lnTo>
                  <a:pt x="41275" y="43179"/>
                </a:lnTo>
                <a:lnTo>
                  <a:pt x="41427" y="43179"/>
                </a:lnTo>
                <a:lnTo>
                  <a:pt x="37033" y="46989"/>
                </a:lnTo>
                <a:lnTo>
                  <a:pt x="37172" y="46989"/>
                </a:lnTo>
                <a:lnTo>
                  <a:pt x="33045" y="52069"/>
                </a:lnTo>
                <a:lnTo>
                  <a:pt x="30267" y="55879"/>
                </a:lnTo>
                <a:lnTo>
                  <a:pt x="29425" y="55879"/>
                </a:lnTo>
                <a:lnTo>
                  <a:pt x="25819" y="60959"/>
                </a:lnTo>
                <a:lnTo>
                  <a:pt x="22605" y="66039"/>
                </a:lnTo>
                <a:lnTo>
                  <a:pt x="19684" y="71119"/>
                </a:lnTo>
                <a:lnTo>
                  <a:pt x="17043" y="76199"/>
                </a:lnTo>
                <a:lnTo>
                  <a:pt x="14706" y="82549"/>
                </a:lnTo>
                <a:lnTo>
                  <a:pt x="12687" y="87629"/>
                </a:lnTo>
                <a:lnTo>
                  <a:pt x="10985" y="93979"/>
                </a:lnTo>
                <a:lnTo>
                  <a:pt x="9898" y="99059"/>
                </a:lnTo>
                <a:lnTo>
                  <a:pt x="9651" y="99059"/>
                </a:lnTo>
                <a:lnTo>
                  <a:pt x="8585" y="105409"/>
                </a:lnTo>
                <a:lnTo>
                  <a:pt x="7924" y="111759"/>
                </a:lnTo>
                <a:lnTo>
                  <a:pt x="7683" y="116839"/>
                </a:lnTo>
                <a:lnTo>
                  <a:pt x="7645" y="123189"/>
                </a:lnTo>
                <a:lnTo>
                  <a:pt x="8039" y="129539"/>
                </a:lnTo>
                <a:lnTo>
                  <a:pt x="8750" y="135889"/>
                </a:lnTo>
                <a:lnTo>
                  <a:pt x="9778" y="140969"/>
                </a:lnTo>
                <a:lnTo>
                  <a:pt x="11150" y="147319"/>
                </a:lnTo>
                <a:lnTo>
                  <a:pt x="12814" y="152400"/>
                </a:lnTo>
                <a:lnTo>
                  <a:pt x="14795" y="158750"/>
                </a:lnTo>
                <a:lnTo>
                  <a:pt x="17081" y="163829"/>
                </a:lnTo>
                <a:lnTo>
                  <a:pt x="19646" y="168909"/>
                </a:lnTo>
                <a:lnTo>
                  <a:pt x="22517" y="175259"/>
                </a:lnTo>
                <a:lnTo>
                  <a:pt x="25653" y="180339"/>
                </a:lnTo>
                <a:lnTo>
                  <a:pt x="29070" y="185419"/>
                </a:lnTo>
                <a:lnTo>
                  <a:pt x="32753" y="190500"/>
                </a:lnTo>
                <a:lnTo>
                  <a:pt x="36690" y="195579"/>
                </a:lnTo>
                <a:lnTo>
                  <a:pt x="37655" y="195579"/>
                </a:lnTo>
                <a:lnTo>
                  <a:pt x="40894" y="199389"/>
                </a:lnTo>
                <a:lnTo>
                  <a:pt x="45338" y="204469"/>
                </a:lnTo>
                <a:lnTo>
                  <a:pt x="50012" y="208279"/>
                </a:lnTo>
                <a:lnTo>
                  <a:pt x="54927" y="212089"/>
                </a:lnTo>
                <a:lnTo>
                  <a:pt x="54800" y="212089"/>
                </a:lnTo>
                <a:lnTo>
                  <a:pt x="60071" y="217169"/>
                </a:lnTo>
                <a:lnTo>
                  <a:pt x="59931" y="217169"/>
                </a:lnTo>
                <a:lnTo>
                  <a:pt x="65430" y="220979"/>
                </a:lnTo>
                <a:lnTo>
                  <a:pt x="67191" y="220979"/>
                </a:lnTo>
                <a:lnTo>
                  <a:pt x="70993" y="223519"/>
                </a:lnTo>
                <a:lnTo>
                  <a:pt x="70853" y="223519"/>
                </a:lnTo>
                <a:lnTo>
                  <a:pt x="76771" y="227329"/>
                </a:lnTo>
                <a:lnTo>
                  <a:pt x="76619" y="227329"/>
                </a:lnTo>
                <a:lnTo>
                  <a:pt x="82740" y="229869"/>
                </a:lnTo>
                <a:lnTo>
                  <a:pt x="82588" y="229869"/>
                </a:lnTo>
                <a:lnTo>
                  <a:pt x="88900" y="233679"/>
                </a:lnTo>
                <a:lnTo>
                  <a:pt x="88747" y="233679"/>
                </a:lnTo>
                <a:lnTo>
                  <a:pt x="95237" y="236219"/>
                </a:lnTo>
                <a:lnTo>
                  <a:pt x="95084" y="236219"/>
                </a:lnTo>
                <a:lnTo>
                  <a:pt x="101765" y="238759"/>
                </a:lnTo>
                <a:lnTo>
                  <a:pt x="101600" y="238759"/>
                </a:lnTo>
                <a:lnTo>
                  <a:pt x="108445" y="240029"/>
                </a:lnTo>
                <a:lnTo>
                  <a:pt x="108292" y="240029"/>
                </a:lnTo>
                <a:lnTo>
                  <a:pt x="115290" y="242569"/>
                </a:lnTo>
                <a:lnTo>
                  <a:pt x="115138" y="242569"/>
                </a:lnTo>
                <a:lnTo>
                  <a:pt x="122300" y="243839"/>
                </a:lnTo>
                <a:lnTo>
                  <a:pt x="122135" y="243839"/>
                </a:lnTo>
                <a:lnTo>
                  <a:pt x="129362" y="245109"/>
                </a:lnTo>
                <a:lnTo>
                  <a:pt x="129197" y="245109"/>
                </a:lnTo>
                <a:lnTo>
                  <a:pt x="136398" y="246379"/>
                </a:lnTo>
                <a:lnTo>
                  <a:pt x="143217" y="246379"/>
                </a:lnTo>
                <a:lnTo>
                  <a:pt x="150317" y="247650"/>
                </a:lnTo>
                <a:lnTo>
                  <a:pt x="201796" y="247650"/>
                </a:lnTo>
                <a:lnTo>
                  <a:pt x="198564" y="248919"/>
                </a:lnTo>
                <a:lnTo>
                  <a:pt x="171437" y="254000"/>
                </a:lnTo>
                <a:close/>
              </a:path>
              <a:path w="292100" h="255269">
                <a:moveTo>
                  <a:pt x="226199" y="34289"/>
                </a:moveTo>
                <a:lnTo>
                  <a:pt x="220497" y="30479"/>
                </a:lnTo>
                <a:lnTo>
                  <a:pt x="220637" y="30479"/>
                </a:lnTo>
                <a:lnTo>
                  <a:pt x="214718" y="26669"/>
                </a:lnTo>
                <a:lnTo>
                  <a:pt x="214871" y="26669"/>
                </a:lnTo>
                <a:lnTo>
                  <a:pt x="208749" y="24129"/>
                </a:lnTo>
                <a:lnTo>
                  <a:pt x="208902" y="24129"/>
                </a:lnTo>
                <a:lnTo>
                  <a:pt x="202590" y="20319"/>
                </a:lnTo>
                <a:lnTo>
                  <a:pt x="202742" y="20319"/>
                </a:lnTo>
                <a:lnTo>
                  <a:pt x="196253" y="17779"/>
                </a:lnTo>
                <a:lnTo>
                  <a:pt x="196405" y="17779"/>
                </a:lnTo>
                <a:lnTo>
                  <a:pt x="189725" y="15239"/>
                </a:lnTo>
                <a:lnTo>
                  <a:pt x="189890" y="15239"/>
                </a:lnTo>
                <a:lnTo>
                  <a:pt x="183045" y="13969"/>
                </a:lnTo>
                <a:lnTo>
                  <a:pt x="183197" y="13969"/>
                </a:lnTo>
                <a:lnTo>
                  <a:pt x="176199" y="11429"/>
                </a:lnTo>
                <a:lnTo>
                  <a:pt x="176352" y="11429"/>
                </a:lnTo>
                <a:lnTo>
                  <a:pt x="169189" y="10159"/>
                </a:lnTo>
                <a:lnTo>
                  <a:pt x="169354" y="10159"/>
                </a:lnTo>
                <a:lnTo>
                  <a:pt x="162128" y="8889"/>
                </a:lnTo>
                <a:lnTo>
                  <a:pt x="162293" y="8889"/>
                </a:lnTo>
                <a:lnTo>
                  <a:pt x="155092" y="7619"/>
                </a:lnTo>
                <a:lnTo>
                  <a:pt x="134302" y="7619"/>
                </a:lnTo>
                <a:lnTo>
                  <a:pt x="134467" y="6349"/>
                </a:lnTo>
                <a:lnTo>
                  <a:pt x="185267" y="6349"/>
                </a:lnTo>
                <a:lnTo>
                  <a:pt x="224535" y="24129"/>
                </a:lnTo>
                <a:lnTo>
                  <a:pt x="237820" y="33019"/>
                </a:lnTo>
                <a:lnTo>
                  <a:pt x="226059" y="33019"/>
                </a:lnTo>
                <a:lnTo>
                  <a:pt x="226199" y="34289"/>
                </a:lnTo>
                <a:close/>
              </a:path>
              <a:path w="292100" h="255269">
                <a:moveTo>
                  <a:pt x="71323" y="22859"/>
                </a:moveTo>
                <a:lnTo>
                  <a:pt x="71475" y="21589"/>
                </a:lnTo>
                <a:lnTo>
                  <a:pt x="73266" y="21589"/>
                </a:lnTo>
                <a:lnTo>
                  <a:pt x="71323" y="22859"/>
                </a:lnTo>
                <a:close/>
              </a:path>
              <a:path w="292100" h="255269">
                <a:moveTo>
                  <a:pt x="231559" y="38099"/>
                </a:moveTo>
                <a:lnTo>
                  <a:pt x="226059" y="33019"/>
                </a:lnTo>
                <a:lnTo>
                  <a:pt x="237820" y="33019"/>
                </a:lnTo>
                <a:lnTo>
                  <a:pt x="241426" y="35559"/>
                </a:lnTo>
                <a:lnTo>
                  <a:pt x="243149" y="36829"/>
                </a:lnTo>
                <a:lnTo>
                  <a:pt x="231419" y="36829"/>
                </a:lnTo>
                <a:lnTo>
                  <a:pt x="231559" y="38099"/>
                </a:lnTo>
                <a:close/>
              </a:path>
              <a:path w="292100" h="255269">
                <a:moveTo>
                  <a:pt x="201796" y="247650"/>
                </a:moveTo>
                <a:lnTo>
                  <a:pt x="157022" y="247650"/>
                </a:lnTo>
                <a:lnTo>
                  <a:pt x="163982" y="246379"/>
                </a:lnTo>
                <a:lnTo>
                  <a:pt x="170535" y="246379"/>
                </a:lnTo>
                <a:lnTo>
                  <a:pt x="177317" y="245109"/>
                </a:lnTo>
                <a:lnTo>
                  <a:pt x="177152" y="245109"/>
                </a:lnTo>
                <a:lnTo>
                  <a:pt x="183832" y="243839"/>
                </a:lnTo>
                <a:lnTo>
                  <a:pt x="183667" y="243839"/>
                </a:lnTo>
                <a:lnTo>
                  <a:pt x="190233" y="242569"/>
                </a:lnTo>
                <a:lnTo>
                  <a:pt x="190068" y="242569"/>
                </a:lnTo>
                <a:lnTo>
                  <a:pt x="196507" y="241300"/>
                </a:lnTo>
                <a:lnTo>
                  <a:pt x="196354" y="241300"/>
                </a:lnTo>
                <a:lnTo>
                  <a:pt x="202653" y="238759"/>
                </a:lnTo>
                <a:lnTo>
                  <a:pt x="202488" y="238759"/>
                </a:lnTo>
                <a:lnTo>
                  <a:pt x="208648" y="237489"/>
                </a:lnTo>
                <a:lnTo>
                  <a:pt x="208495" y="237489"/>
                </a:lnTo>
                <a:lnTo>
                  <a:pt x="214490" y="234950"/>
                </a:lnTo>
                <a:lnTo>
                  <a:pt x="214337" y="234950"/>
                </a:lnTo>
                <a:lnTo>
                  <a:pt x="220167" y="232409"/>
                </a:lnTo>
                <a:lnTo>
                  <a:pt x="220014" y="232409"/>
                </a:lnTo>
                <a:lnTo>
                  <a:pt x="225678" y="228600"/>
                </a:lnTo>
                <a:lnTo>
                  <a:pt x="225513" y="228600"/>
                </a:lnTo>
                <a:lnTo>
                  <a:pt x="230987" y="226059"/>
                </a:lnTo>
                <a:lnTo>
                  <a:pt x="230835" y="226059"/>
                </a:lnTo>
                <a:lnTo>
                  <a:pt x="236118" y="222250"/>
                </a:lnTo>
                <a:lnTo>
                  <a:pt x="235966" y="222250"/>
                </a:lnTo>
                <a:lnTo>
                  <a:pt x="241033" y="218439"/>
                </a:lnTo>
                <a:lnTo>
                  <a:pt x="240880" y="218439"/>
                </a:lnTo>
                <a:lnTo>
                  <a:pt x="245732" y="214629"/>
                </a:lnTo>
                <a:lnTo>
                  <a:pt x="245592" y="214629"/>
                </a:lnTo>
                <a:lnTo>
                  <a:pt x="250215" y="210819"/>
                </a:lnTo>
                <a:lnTo>
                  <a:pt x="250062" y="210819"/>
                </a:lnTo>
                <a:lnTo>
                  <a:pt x="254457" y="207009"/>
                </a:lnTo>
                <a:lnTo>
                  <a:pt x="254317" y="207009"/>
                </a:lnTo>
                <a:lnTo>
                  <a:pt x="258445" y="201929"/>
                </a:lnTo>
                <a:lnTo>
                  <a:pt x="262191" y="198119"/>
                </a:lnTo>
                <a:lnTo>
                  <a:pt x="265671" y="193039"/>
                </a:lnTo>
                <a:lnTo>
                  <a:pt x="268884" y="187959"/>
                </a:lnTo>
                <a:lnTo>
                  <a:pt x="271805" y="182879"/>
                </a:lnTo>
                <a:lnTo>
                  <a:pt x="274447" y="177800"/>
                </a:lnTo>
                <a:lnTo>
                  <a:pt x="276783" y="171450"/>
                </a:lnTo>
                <a:lnTo>
                  <a:pt x="278803" y="166369"/>
                </a:lnTo>
                <a:lnTo>
                  <a:pt x="280504" y="160019"/>
                </a:lnTo>
                <a:lnTo>
                  <a:pt x="281876" y="154939"/>
                </a:lnTo>
                <a:lnTo>
                  <a:pt x="282905" y="148589"/>
                </a:lnTo>
                <a:lnTo>
                  <a:pt x="283565" y="142239"/>
                </a:lnTo>
                <a:lnTo>
                  <a:pt x="283806" y="137159"/>
                </a:lnTo>
                <a:lnTo>
                  <a:pt x="283832" y="130809"/>
                </a:lnTo>
                <a:lnTo>
                  <a:pt x="283451" y="124459"/>
                </a:lnTo>
                <a:lnTo>
                  <a:pt x="282740" y="118109"/>
                </a:lnTo>
                <a:lnTo>
                  <a:pt x="281698" y="113029"/>
                </a:lnTo>
                <a:lnTo>
                  <a:pt x="280339" y="106679"/>
                </a:lnTo>
                <a:lnTo>
                  <a:pt x="278676" y="101600"/>
                </a:lnTo>
                <a:lnTo>
                  <a:pt x="276694" y="95249"/>
                </a:lnTo>
                <a:lnTo>
                  <a:pt x="274408" y="90169"/>
                </a:lnTo>
                <a:lnTo>
                  <a:pt x="271843" y="85089"/>
                </a:lnTo>
                <a:lnTo>
                  <a:pt x="268973" y="78739"/>
                </a:lnTo>
                <a:lnTo>
                  <a:pt x="265836" y="73659"/>
                </a:lnTo>
                <a:lnTo>
                  <a:pt x="262420" y="68579"/>
                </a:lnTo>
                <a:lnTo>
                  <a:pt x="258737" y="63499"/>
                </a:lnTo>
                <a:lnTo>
                  <a:pt x="254800" y="59689"/>
                </a:lnTo>
                <a:lnTo>
                  <a:pt x="250596" y="54609"/>
                </a:lnTo>
                <a:lnTo>
                  <a:pt x="246151" y="49529"/>
                </a:lnTo>
                <a:lnTo>
                  <a:pt x="241477" y="45719"/>
                </a:lnTo>
                <a:lnTo>
                  <a:pt x="236562" y="41909"/>
                </a:lnTo>
                <a:lnTo>
                  <a:pt x="231419" y="36829"/>
                </a:lnTo>
                <a:lnTo>
                  <a:pt x="243149" y="36829"/>
                </a:lnTo>
                <a:lnTo>
                  <a:pt x="246595" y="39369"/>
                </a:lnTo>
                <a:lnTo>
                  <a:pt x="272326" y="69849"/>
                </a:lnTo>
                <a:lnTo>
                  <a:pt x="281419" y="87629"/>
                </a:lnTo>
                <a:lnTo>
                  <a:pt x="283845" y="92709"/>
                </a:lnTo>
                <a:lnTo>
                  <a:pt x="291490" y="137159"/>
                </a:lnTo>
                <a:lnTo>
                  <a:pt x="291147" y="143509"/>
                </a:lnTo>
                <a:lnTo>
                  <a:pt x="283832" y="173989"/>
                </a:lnTo>
                <a:lnTo>
                  <a:pt x="281317" y="180339"/>
                </a:lnTo>
                <a:lnTo>
                  <a:pt x="259905" y="212089"/>
                </a:lnTo>
                <a:lnTo>
                  <a:pt x="255384" y="215900"/>
                </a:lnTo>
                <a:lnTo>
                  <a:pt x="250609" y="220979"/>
                </a:lnTo>
                <a:lnTo>
                  <a:pt x="245618" y="224789"/>
                </a:lnTo>
                <a:lnTo>
                  <a:pt x="240398" y="228600"/>
                </a:lnTo>
                <a:lnTo>
                  <a:pt x="234962" y="232409"/>
                </a:lnTo>
                <a:lnTo>
                  <a:pt x="229336" y="234950"/>
                </a:lnTo>
                <a:lnTo>
                  <a:pt x="223520" y="238759"/>
                </a:lnTo>
                <a:lnTo>
                  <a:pt x="217525" y="241300"/>
                </a:lnTo>
                <a:lnTo>
                  <a:pt x="205028" y="246379"/>
                </a:lnTo>
                <a:lnTo>
                  <a:pt x="201796" y="247650"/>
                </a:lnTo>
                <a:close/>
              </a:path>
              <a:path w="292100" h="255269">
                <a:moveTo>
                  <a:pt x="29298" y="57149"/>
                </a:moveTo>
                <a:lnTo>
                  <a:pt x="29425" y="55879"/>
                </a:lnTo>
                <a:lnTo>
                  <a:pt x="30267" y="55879"/>
                </a:lnTo>
                <a:lnTo>
                  <a:pt x="29298" y="57149"/>
                </a:lnTo>
                <a:close/>
              </a:path>
              <a:path w="292100" h="255269">
                <a:moveTo>
                  <a:pt x="9613" y="100329"/>
                </a:moveTo>
                <a:lnTo>
                  <a:pt x="9651" y="99059"/>
                </a:lnTo>
                <a:lnTo>
                  <a:pt x="9898" y="99059"/>
                </a:lnTo>
                <a:lnTo>
                  <a:pt x="9613" y="100329"/>
                </a:lnTo>
                <a:close/>
              </a:path>
              <a:path w="292100" h="255269">
                <a:moveTo>
                  <a:pt x="37655" y="195579"/>
                </a:moveTo>
                <a:lnTo>
                  <a:pt x="36690" y="195579"/>
                </a:lnTo>
                <a:lnTo>
                  <a:pt x="36575" y="194309"/>
                </a:lnTo>
                <a:lnTo>
                  <a:pt x="37655" y="195579"/>
                </a:lnTo>
                <a:close/>
              </a:path>
              <a:path w="292100" h="255269">
                <a:moveTo>
                  <a:pt x="67191" y="220979"/>
                </a:moveTo>
                <a:lnTo>
                  <a:pt x="65430" y="220979"/>
                </a:lnTo>
                <a:lnTo>
                  <a:pt x="65290" y="219709"/>
                </a:lnTo>
                <a:lnTo>
                  <a:pt x="67191" y="220979"/>
                </a:lnTo>
                <a:close/>
              </a:path>
              <a:path w="292100" h="255269">
                <a:moveTo>
                  <a:pt x="157251" y="255269"/>
                </a:moveTo>
                <a:lnTo>
                  <a:pt x="150050" y="255269"/>
                </a:lnTo>
                <a:lnTo>
                  <a:pt x="142786" y="254000"/>
                </a:lnTo>
                <a:lnTo>
                  <a:pt x="164388" y="254000"/>
                </a:lnTo>
                <a:lnTo>
                  <a:pt x="157251" y="255269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405713" y="1496706"/>
            <a:ext cx="216563" cy="215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546335" y="1633512"/>
            <a:ext cx="161683" cy="141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457537" y="1284424"/>
            <a:ext cx="250355" cy="362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09911" y="1316650"/>
            <a:ext cx="280575" cy="3948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004343" y="1312354"/>
            <a:ext cx="292100" cy="255270"/>
          </a:xfrm>
          <a:custGeom>
            <a:avLst/>
            <a:gdLst/>
            <a:ahLst/>
            <a:cxnLst/>
            <a:rect l="l" t="t" r="r" b="b"/>
            <a:pathLst>
              <a:path w="292100" h="255269">
                <a:moveTo>
                  <a:pt x="171437" y="254000"/>
                </a:moveTo>
                <a:lnTo>
                  <a:pt x="135470" y="254000"/>
                </a:lnTo>
                <a:lnTo>
                  <a:pt x="113385" y="250190"/>
                </a:lnTo>
                <a:lnTo>
                  <a:pt x="73012" y="233680"/>
                </a:lnTo>
                <a:lnTo>
                  <a:pt x="66954" y="229870"/>
                </a:lnTo>
                <a:lnTo>
                  <a:pt x="61099" y="227330"/>
                </a:lnTo>
                <a:lnTo>
                  <a:pt x="55473" y="222250"/>
                </a:lnTo>
                <a:lnTo>
                  <a:pt x="50063" y="218440"/>
                </a:lnTo>
                <a:lnTo>
                  <a:pt x="44894" y="214630"/>
                </a:lnTo>
                <a:lnTo>
                  <a:pt x="19176" y="184150"/>
                </a:lnTo>
                <a:lnTo>
                  <a:pt x="12801" y="172720"/>
                </a:lnTo>
                <a:lnTo>
                  <a:pt x="10071" y="167640"/>
                </a:lnTo>
                <a:lnTo>
                  <a:pt x="38" y="124460"/>
                </a:lnTo>
                <a:lnTo>
                  <a:pt x="0" y="118110"/>
                </a:lnTo>
                <a:lnTo>
                  <a:pt x="342" y="110490"/>
                </a:lnTo>
                <a:lnTo>
                  <a:pt x="7658" y="80010"/>
                </a:lnTo>
                <a:lnTo>
                  <a:pt x="10172" y="73660"/>
                </a:lnTo>
                <a:lnTo>
                  <a:pt x="31584" y="41910"/>
                </a:lnTo>
                <a:lnTo>
                  <a:pt x="36118" y="38100"/>
                </a:lnTo>
                <a:lnTo>
                  <a:pt x="40881" y="33020"/>
                </a:lnTo>
                <a:lnTo>
                  <a:pt x="45885" y="29210"/>
                </a:lnTo>
                <a:lnTo>
                  <a:pt x="51104" y="25400"/>
                </a:lnTo>
                <a:lnTo>
                  <a:pt x="56527" y="21590"/>
                </a:lnTo>
                <a:lnTo>
                  <a:pt x="62153" y="19050"/>
                </a:lnTo>
                <a:lnTo>
                  <a:pt x="67970" y="15240"/>
                </a:lnTo>
                <a:lnTo>
                  <a:pt x="73977" y="12700"/>
                </a:lnTo>
                <a:lnTo>
                  <a:pt x="80137" y="10160"/>
                </a:lnTo>
                <a:lnTo>
                  <a:pt x="92925" y="5080"/>
                </a:lnTo>
                <a:lnTo>
                  <a:pt x="120065" y="0"/>
                </a:lnTo>
                <a:lnTo>
                  <a:pt x="156032" y="0"/>
                </a:lnTo>
                <a:lnTo>
                  <a:pt x="178104" y="3810"/>
                </a:lnTo>
                <a:lnTo>
                  <a:pt x="188779" y="7620"/>
                </a:lnTo>
                <a:lnTo>
                  <a:pt x="120954" y="7620"/>
                </a:lnTo>
                <a:lnTo>
                  <a:pt x="114173" y="8890"/>
                </a:lnTo>
                <a:lnTo>
                  <a:pt x="114338" y="8890"/>
                </a:lnTo>
                <a:lnTo>
                  <a:pt x="107657" y="10160"/>
                </a:lnTo>
                <a:lnTo>
                  <a:pt x="107823" y="10160"/>
                </a:lnTo>
                <a:lnTo>
                  <a:pt x="101257" y="11430"/>
                </a:lnTo>
                <a:lnTo>
                  <a:pt x="101422" y="11430"/>
                </a:lnTo>
                <a:lnTo>
                  <a:pt x="94983" y="12700"/>
                </a:lnTo>
                <a:lnTo>
                  <a:pt x="95148" y="12700"/>
                </a:lnTo>
                <a:lnTo>
                  <a:pt x="88836" y="15240"/>
                </a:lnTo>
                <a:lnTo>
                  <a:pt x="89001" y="15240"/>
                </a:lnTo>
                <a:lnTo>
                  <a:pt x="82842" y="16510"/>
                </a:lnTo>
                <a:lnTo>
                  <a:pt x="83007" y="16510"/>
                </a:lnTo>
                <a:lnTo>
                  <a:pt x="77000" y="19050"/>
                </a:lnTo>
                <a:lnTo>
                  <a:pt x="77165" y="19050"/>
                </a:lnTo>
                <a:lnTo>
                  <a:pt x="73270" y="21590"/>
                </a:lnTo>
                <a:lnTo>
                  <a:pt x="71475" y="21590"/>
                </a:lnTo>
                <a:lnTo>
                  <a:pt x="65824" y="25400"/>
                </a:lnTo>
                <a:lnTo>
                  <a:pt x="65976" y="25400"/>
                </a:lnTo>
                <a:lnTo>
                  <a:pt x="60502" y="27940"/>
                </a:lnTo>
                <a:lnTo>
                  <a:pt x="60655" y="27940"/>
                </a:lnTo>
                <a:lnTo>
                  <a:pt x="55384" y="31750"/>
                </a:lnTo>
                <a:lnTo>
                  <a:pt x="55537" y="31750"/>
                </a:lnTo>
                <a:lnTo>
                  <a:pt x="50469" y="35560"/>
                </a:lnTo>
                <a:lnTo>
                  <a:pt x="50609" y="35560"/>
                </a:lnTo>
                <a:lnTo>
                  <a:pt x="45758" y="39370"/>
                </a:lnTo>
                <a:lnTo>
                  <a:pt x="45910" y="39370"/>
                </a:lnTo>
                <a:lnTo>
                  <a:pt x="41287" y="43180"/>
                </a:lnTo>
                <a:lnTo>
                  <a:pt x="41427" y="43180"/>
                </a:lnTo>
                <a:lnTo>
                  <a:pt x="37045" y="46990"/>
                </a:lnTo>
                <a:lnTo>
                  <a:pt x="37185" y="46990"/>
                </a:lnTo>
                <a:lnTo>
                  <a:pt x="33045" y="52070"/>
                </a:lnTo>
                <a:lnTo>
                  <a:pt x="30267" y="55880"/>
                </a:lnTo>
                <a:lnTo>
                  <a:pt x="29425" y="55880"/>
                </a:lnTo>
                <a:lnTo>
                  <a:pt x="25819" y="60960"/>
                </a:lnTo>
                <a:lnTo>
                  <a:pt x="22605" y="66040"/>
                </a:lnTo>
                <a:lnTo>
                  <a:pt x="19685" y="71120"/>
                </a:lnTo>
                <a:lnTo>
                  <a:pt x="17592" y="76200"/>
                </a:lnTo>
                <a:lnTo>
                  <a:pt x="17144" y="76200"/>
                </a:lnTo>
                <a:lnTo>
                  <a:pt x="14719" y="82550"/>
                </a:lnTo>
                <a:lnTo>
                  <a:pt x="12687" y="87630"/>
                </a:lnTo>
                <a:lnTo>
                  <a:pt x="10985" y="93980"/>
                </a:lnTo>
                <a:lnTo>
                  <a:pt x="9898" y="99060"/>
                </a:lnTo>
                <a:lnTo>
                  <a:pt x="9651" y="99060"/>
                </a:lnTo>
                <a:lnTo>
                  <a:pt x="8585" y="105410"/>
                </a:lnTo>
                <a:lnTo>
                  <a:pt x="7924" y="111760"/>
                </a:lnTo>
                <a:lnTo>
                  <a:pt x="7619" y="118110"/>
                </a:lnTo>
                <a:lnTo>
                  <a:pt x="7645" y="123190"/>
                </a:lnTo>
                <a:lnTo>
                  <a:pt x="8039" y="129540"/>
                </a:lnTo>
                <a:lnTo>
                  <a:pt x="8750" y="135890"/>
                </a:lnTo>
                <a:lnTo>
                  <a:pt x="9791" y="140970"/>
                </a:lnTo>
                <a:lnTo>
                  <a:pt x="11150" y="147320"/>
                </a:lnTo>
                <a:lnTo>
                  <a:pt x="12826" y="152400"/>
                </a:lnTo>
                <a:lnTo>
                  <a:pt x="14795" y="158750"/>
                </a:lnTo>
                <a:lnTo>
                  <a:pt x="17081" y="163830"/>
                </a:lnTo>
                <a:lnTo>
                  <a:pt x="19659" y="168910"/>
                </a:lnTo>
                <a:lnTo>
                  <a:pt x="22517" y="175260"/>
                </a:lnTo>
                <a:lnTo>
                  <a:pt x="25653" y="180340"/>
                </a:lnTo>
                <a:lnTo>
                  <a:pt x="29070" y="185420"/>
                </a:lnTo>
                <a:lnTo>
                  <a:pt x="32753" y="190500"/>
                </a:lnTo>
                <a:lnTo>
                  <a:pt x="36702" y="195580"/>
                </a:lnTo>
                <a:lnTo>
                  <a:pt x="37665" y="195580"/>
                </a:lnTo>
                <a:lnTo>
                  <a:pt x="40893" y="199390"/>
                </a:lnTo>
                <a:lnTo>
                  <a:pt x="45338" y="204470"/>
                </a:lnTo>
                <a:lnTo>
                  <a:pt x="50012" y="208280"/>
                </a:lnTo>
                <a:lnTo>
                  <a:pt x="54927" y="212090"/>
                </a:lnTo>
                <a:lnTo>
                  <a:pt x="60070" y="217170"/>
                </a:lnTo>
                <a:lnTo>
                  <a:pt x="59931" y="217170"/>
                </a:lnTo>
                <a:lnTo>
                  <a:pt x="65430" y="220980"/>
                </a:lnTo>
                <a:lnTo>
                  <a:pt x="67191" y="220980"/>
                </a:lnTo>
                <a:lnTo>
                  <a:pt x="70992" y="223520"/>
                </a:lnTo>
                <a:lnTo>
                  <a:pt x="70853" y="223520"/>
                </a:lnTo>
                <a:lnTo>
                  <a:pt x="76771" y="227330"/>
                </a:lnTo>
                <a:lnTo>
                  <a:pt x="76631" y="227330"/>
                </a:lnTo>
                <a:lnTo>
                  <a:pt x="82740" y="229870"/>
                </a:lnTo>
                <a:lnTo>
                  <a:pt x="82588" y="229870"/>
                </a:lnTo>
                <a:lnTo>
                  <a:pt x="88900" y="233680"/>
                </a:lnTo>
                <a:lnTo>
                  <a:pt x="88747" y="233680"/>
                </a:lnTo>
                <a:lnTo>
                  <a:pt x="95250" y="236220"/>
                </a:lnTo>
                <a:lnTo>
                  <a:pt x="95084" y="236220"/>
                </a:lnTo>
                <a:lnTo>
                  <a:pt x="101765" y="238760"/>
                </a:lnTo>
                <a:lnTo>
                  <a:pt x="101600" y="238760"/>
                </a:lnTo>
                <a:lnTo>
                  <a:pt x="108445" y="240030"/>
                </a:lnTo>
                <a:lnTo>
                  <a:pt x="108292" y="240030"/>
                </a:lnTo>
                <a:lnTo>
                  <a:pt x="115303" y="242570"/>
                </a:lnTo>
                <a:lnTo>
                  <a:pt x="115138" y="242570"/>
                </a:lnTo>
                <a:lnTo>
                  <a:pt x="122300" y="243840"/>
                </a:lnTo>
                <a:lnTo>
                  <a:pt x="122135" y="243840"/>
                </a:lnTo>
                <a:lnTo>
                  <a:pt x="129362" y="245110"/>
                </a:lnTo>
                <a:lnTo>
                  <a:pt x="129209" y="245110"/>
                </a:lnTo>
                <a:lnTo>
                  <a:pt x="136398" y="246380"/>
                </a:lnTo>
                <a:lnTo>
                  <a:pt x="143217" y="246380"/>
                </a:lnTo>
                <a:lnTo>
                  <a:pt x="150317" y="247650"/>
                </a:lnTo>
                <a:lnTo>
                  <a:pt x="201802" y="247650"/>
                </a:lnTo>
                <a:lnTo>
                  <a:pt x="198564" y="248920"/>
                </a:lnTo>
                <a:lnTo>
                  <a:pt x="171437" y="254000"/>
                </a:lnTo>
                <a:close/>
              </a:path>
              <a:path w="292100" h="255269">
                <a:moveTo>
                  <a:pt x="226212" y="34290"/>
                </a:moveTo>
                <a:lnTo>
                  <a:pt x="220497" y="30480"/>
                </a:lnTo>
                <a:lnTo>
                  <a:pt x="220637" y="30480"/>
                </a:lnTo>
                <a:lnTo>
                  <a:pt x="214731" y="26670"/>
                </a:lnTo>
                <a:lnTo>
                  <a:pt x="214871" y="26670"/>
                </a:lnTo>
                <a:lnTo>
                  <a:pt x="208749" y="24130"/>
                </a:lnTo>
                <a:lnTo>
                  <a:pt x="208902" y="24130"/>
                </a:lnTo>
                <a:lnTo>
                  <a:pt x="202590" y="20320"/>
                </a:lnTo>
                <a:lnTo>
                  <a:pt x="202742" y="20320"/>
                </a:lnTo>
                <a:lnTo>
                  <a:pt x="196253" y="17780"/>
                </a:lnTo>
                <a:lnTo>
                  <a:pt x="196405" y="17780"/>
                </a:lnTo>
                <a:lnTo>
                  <a:pt x="189737" y="15240"/>
                </a:lnTo>
                <a:lnTo>
                  <a:pt x="189890" y="15240"/>
                </a:lnTo>
                <a:lnTo>
                  <a:pt x="183045" y="13970"/>
                </a:lnTo>
                <a:lnTo>
                  <a:pt x="183210" y="13970"/>
                </a:lnTo>
                <a:lnTo>
                  <a:pt x="176199" y="11430"/>
                </a:lnTo>
                <a:lnTo>
                  <a:pt x="176364" y="11430"/>
                </a:lnTo>
                <a:lnTo>
                  <a:pt x="169189" y="10160"/>
                </a:lnTo>
                <a:lnTo>
                  <a:pt x="169354" y="10160"/>
                </a:lnTo>
                <a:lnTo>
                  <a:pt x="162128" y="8890"/>
                </a:lnTo>
                <a:lnTo>
                  <a:pt x="162293" y="8890"/>
                </a:lnTo>
                <a:lnTo>
                  <a:pt x="155092" y="7620"/>
                </a:lnTo>
                <a:lnTo>
                  <a:pt x="188779" y="7620"/>
                </a:lnTo>
                <a:lnTo>
                  <a:pt x="199110" y="11430"/>
                </a:lnTo>
                <a:lnTo>
                  <a:pt x="236029" y="31750"/>
                </a:lnTo>
                <a:lnTo>
                  <a:pt x="237828" y="33020"/>
                </a:lnTo>
                <a:lnTo>
                  <a:pt x="226072" y="33020"/>
                </a:lnTo>
                <a:lnTo>
                  <a:pt x="226212" y="34290"/>
                </a:lnTo>
                <a:close/>
              </a:path>
              <a:path w="292100" h="255269">
                <a:moveTo>
                  <a:pt x="71323" y="22860"/>
                </a:moveTo>
                <a:lnTo>
                  <a:pt x="71475" y="21590"/>
                </a:lnTo>
                <a:lnTo>
                  <a:pt x="73270" y="21590"/>
                </a:lnTo>
                <a:lnTo>
                  <a:pt x="71323" y="22860"/>
                </a:lnTo>
                <a:close/>
              </a:path>
              <a:path w="292100" h="255269">
                <a:moveTo>
                  <a:pt x="231559" y="38100"/>
                </a:moveTo>
                <a:lnTo>
                  <a:pt x="226072" y="33020"/>
                </a:lnTo>
                <a:lnTo>
                  <a:pt x="237828" y="33020"/>
                </a:lnTo>
                <a:lnTo>
                  <a:pt x="241426" y="35560"/>
                </a:lnTo>
                <a:lnTo>
                  <a:pt x="243154" y="36830"/>
                </a:lnTo>
                <a:lnTo>
                  <a:pt x="231419" y="36830"/>
                </a:lnTo>
                <a:lnTo>
                  <a:pt x="231559" y="38100"/>
                </a:lnTo>
                <a:close/>
              </a:path>
              <a:path w="292100" h="255269">
                <a:moveTo>
                  <a:pt x="269074" y="80010"/>
                </a:moveTo>
                <a:lnTo>
                  <a:pt x="265836" y="73660"/>
                </a:lnTo>
                <a:lnTo>
                  <a:pt x="262420" y="68580"/>
                </a:lnTo>
                <a:lnTo>
                  <a:pt x="258737" y="63500"/>
                </a:lnTo>
                <a:lnTo>
                  <a:pt x="254800" y="59690"/>
                </a:lnTo>
                <a:lnTo>
                  <a:pt x="250609" y="54610"/>
                </a:lnTo>
                <a:lnTo>
                  <a:pt x="246164" y="49530"/>
                </a:lnTo>
                <a:lnTo>
                  <a:pt x="241477" y="45720"/>
                </a:lnTo>
                <a:lnTo>
                  <a:pt x="236562" y="41910"/>
                </a:lnTo>
                <a:lnTo>
                  <a:pt x="236702" y="41910"/>
                </a:lnTo>
                <a:lnTo>
                  <a:pt x="231419" y="36830"/>
                </a:lnTo>
                <a:lnTo>
                  <a:pt x="243154" y="36830"/>
                </a:lnTo>
                <a:lnTo>
                  <a:pt x="272326" y="69850"/>
                </a:lnTo>
                <a:lnTo>
                  <a:pt x="277474" y="78740"/>
                </a:lnTo>
                <a:lnTo>
                  <a:pt x="268986" y="78740"/>
                </a:lnTo>
                <a:lnTo>
                  <a:pt x="269074" y="80010"/>
                </a:lnTo>
                <a:close/>
              </a:path>
              <a:path w="292100" h="255269">
                <a:moveTo>
                  <a:pt x="29298" y="57150"/>
                </a:moveTo>
                <a:lnTo>
                  <a:pt x="29425" y="55880"/>
                </a:lnTo>
                <a:lnTo>
                  <a:pt x="30267" y="55880"/>
                </a:lnTo>
                <a:lnTo>
                  <a:pt x="29298" y="57150"/>
                </a:lnTo>
                <a:close/>
              </a:path>
              <a:path w="292100" h="255269">
                <a:moveTo>
                  <a:pt x="17043" y="77470"/>
                </a:moveTo>
                <a:lnTo>
                  <a:pt x="17144" y="76200"/>
                </a:lnTo>
                <a:lnTo>
                  <a:pt x="17592" y="76200"/>
                </a:lnTo>
                <a:lnTo>
                  <a:pt x="17043" y="77470"/>
                </a:lnTo>
                <a:close/>
              </a:path>
              <a:path w="292100" h="255269">
                <a:moveTo>
                  <a:pt x="201802" y="247650"/>
                </a:moveTo>
                <a:lnTo>
                  <a:pt x="157022" y="247650"/>
                </a:lnTo>
                <a:lnTo>
                  <a:pt x="163995" y="246380"/>
                </a:lnTo>
                <a:lnTo>
                  <a:pt x="170535" y="246380"/>
                </a:lnTo>
                <a:lnTo>
                  <a:pt x="177317" y="245110"/>
                </a:lnTo>
                <a:lnTo>
                  <a:pt x="177152" y="245110"/>
                </a:lnTo>
                <a:lnTo>
                  <a:pt x="183832" y="243840"/>
                </a:lnTo>
                <a:lnTo>
                  <a:pt x="183667" y="243840"/>
                </a:lnTo>
                <a:lnTo>
                  <a:pt x="190233" y="242570"/>
                </a:lnTo>
                <a:lnTo>
                  <a:pt x="190068" y="242570"/>
                </a:lnTo>
                <a:lnTo>
                  <a:pt x="196519" y="241300"/>
                </a:lnTo>
                <a:lnTo>
                  <a:pt x="196354" y="241300"/>
                </a:lnTo>
                <a:lnTo>
                  <a:pt x="202653" y="238760"/>
                </a:lnTo>
                <a:lnTo>
                  <a:pt x="202501" y="238760"/>
                </a:lnTo>
                <a:lnTo>
                  <a:pt x="208661" y="237490"/>
                </a:lnTo>
                <a:lnTo>
                  <a:pt x="208495" y="237490"/>
                </a:lnTo>
                <a:lnTo>
                  <a:pt x="214502" y="234950"/>
                </a:lnTo>
                <a:lnTo>
                  <a:pt x="214337" y="234950"/>
                </a:lnTo>
                <a:lnTo>
                  <a:pt x="220179" y="232410"/>
                </a:lnTo>
                <a:lnTo>
                  <a:pt x="220014" y="232410"/>
                </a:lnTo>
                <a:lnTo>
                  <a:pt x="225678" y="228600"/>
                </a:lnTo>
                <a:lnTo>
                  <a:pt x="225526" y="228600"/>
                </a:lnTo>
                <a:lnTo>
                  <a:pt x="231000" y="226060"/>
                </a:lnTo>
                <a:lnTo>
                  <a:pt x="230835" y="226060"/>
                </a:lnTo>
                <a:lnTo>
                  <a:pt x="236118" y="222250"/>
                </a:lnTo>
                <a:lnTo>
                  <a:pt x="235965" y="222250"/>
                </a:lnTo>
                <a:lnTo>
                  <a:pt x="241033" y="218440"/>
                </a:lnTo>
                <a:lnTo>
                  <a:pt x="240880" y="218440"/>
                </a:lnTo>
                <a:lnTo>
                  <a:pt x="245732" y="214630"/>
                </a:lnTo>
                <a:lnTo>
                  <a:pt x="245592" y="214630"/>
                </a:lnTo>
                <a:lnTo>
                  <a:pt x="250215" y="210820"/>
                </a:lnTo>
                <a:lnTo>
                  <a:pt x="250075" y="210820"/>
                </a:lnTo>
                <a:lnTo>
                  <a:pt x="254457" y="207010"/>
                </a:lnTo>
                <a:lnTo>
                  <a:pt x="254317" y="207010"/>
                </a:lnTo>
                <a:lnTo>
                  <a:pt x="258457" y="201930"/>
                </a:lnTo>
                <a:lnTo>
                  <a:pt x="258317" y="201930"/>
                </a:lnTo>
                <a:lnTo>
                  <a:pt x="262204" y="198120"/>
                </a:lnTo>
                <a:lnTo>
                  <a:pt x="265683" y="193040"/>
                </a:lnTo>
                <a:lnTo>
                  <a:pt x="268884" y="187960"/>
                </a:lnTo>
                <a:lnTo>
                  <a:pt x="271818" y="182880"/>
                </a:lnTo>
                <a:lnTo>
                  <a:pt x="274446" y="177800"/>
                </a:lnTo>
                <a:lnTo>
                  <a:pt x="276783" y="171450"/>
                </a:lnTo>
                <a:lnTo>
                  <a:pt x="278803" y="166370"/>
                </a:lnTo>
                <a:lnTo>
                  <a:pt x="280517" y="160020"/>
                </a:lnTo>
                <a:lnTo>
                  <a:pt x="281889" y="154940"/>
                </a:lnTo>
                <a:lnTo>
                  <a:pt x="282905" y="148590"/>
                </a:lnTo>
                <a:lnTo>
                  <a:pt x="283565" y="142240"/>
                </a:lnTo>
                <a:lnTo>
                  <a:pt x="283817" y="137160"/>
                </a:lnTo>
                <a:lnTo>
                  <a:pt x="283768" y="129540"/>
                </a:lnTo>
                <a:lnTo>
                  <a:pt x="283463" y="124460"/>
                </a:lnTo>
                <a:lnTo>
                  <a:pt x="282752" y="118110"/>
                </a:lnTo>
                <a:lnTo>
                  <a:pt x="281711" y="113030"/>
                </a:lnTo>
                <a:lnTo>
                  <a:pt x="280352" y="106680"/>
                </a:lnTo>
                <a:lnTo>
                  <a:pt x="278676" y="101600"/>
                </a:lnTo>
                <a:lnTo>
                  <a:pt x="276694" y="95250"/>
                </a:lnTo>
                <a:lnTo>
                  <a:pt x="274421" y="90170"/>
                </a:lnTo>
                <a:lnTo>
                  <a:pt x="271843" y="85090"/>
                </a:lnTo>
                <a:lnTo>
                  <a:pt x="268986" y="78740"/>
                </a:lnTo>
                <a:lnTo>
                  <a:pt x="277474" y="78740"/>
                </a:lnTo>
                <a:lnTo>
                  <a:pt x="278688" y="81280"/>
                </a:lnTo>
                <a:lnTo>
                  <a:pt x="281431" y="87630"/>
                </a:lnTo>
                <a:lnTo>
                  <a:pt x="283857" y="92710"/>
                </a:lnTo>
                <a:lnTo>
                  <a:pt x="291490" y="137160"/>
                </a:lnTo>
                <a:lnTo>
                  <a:pt x="291160" y="143510"/>
                </a:lnTo>
                <a:lnTo>
                  <a:pt x="281330" y="180340"/>
                </a:lnTo>
                <a:lnTo>
                  <a:pt x="278498" y="186690"/>
                </a:lnTo>
                <a:lnTo>
                  <a:pt x="255384" y="215900"/>
                </a:lnTo>
                <a:lnTo>
                  <a:pt x="250621" y="220980"/>
                </a:lnTo>
                <a:lnTo>
                  <a:pt x="245617" y="224790"/>
                </a:lnTo>
                <a:lnTo>
                  <a:pt x="240398" y="228600"/>
                </a:lnTo>
                <a:lnTo>
                  <a:pt x="234975" y="232410"/>
                </a:lnTo>
                <a:lnTo>
                  <a:pt x="229336" y="234950"/>
                </a:lnTo>
                <a:lnTo>
                  <a:pt x="223519" y="238760"/>
                </a:lnTo>
                <a:lnTo>
                  <a:pt x="217525" y="241300"/>
                </a:lnTo>
                <a:lnTo>
                  <a:pt x="211366" y="243840"/>
                </a:lnTo>
                <a:lnTo>
                  <a:pt x="201802" y="247650"/>
                </a:lnTo>
                <a:close/>
              </a:path>
              <a:path w="292100" h="255269">
                <a:moveTo>
                  <a:pt x="9613" y="100330"/>
                </a:moveTo>
                <a:lnTo>
                  <a:pt x="9651" y="99060"/>
                </a:lnTo>
                <a:lnTo>
                  <a:pt x="9898" y="99060"/>
                </a:lnTo>
                <a:lnTo>
                  <a:pt x="9613" y="100330"/>
                </a:lnTo>
                <a:close/>
              </a:path>
              <a:path w="292100" h="255269">
                <a:moveTo>
                  <a:pt x="37665" y="195580"/>
                </a:moveTo>
                <a:lnTo>
                  <a:pt x="36702" y="195580"/>
                </a:lnTo>
                <a:lnTo>
                  <a:pt x="36588" y="194310"/>
                </a:lnTo>
                <a:lnTo>
                  <a:pt x="37665" y="195580"/>
                </a:lnTo>
                <a:close/>
              </a:path>
              <a:path w="292100" h="255269">
                <a:moveTo>
                  <a:pt x="67191" y="220980"/>
                </a:moveTo>
                <a:lnTo>
                  <a:pt x="65430" y="220980"/>
                </a:lnTo>
                <a:lnTo>
                  <a:pt x="65290" y="219710"/>
                </a:lnTo>
                <a:lnTo>
                  <a:pt x="67191" y="220980"/>
                </a:lnTo>
                <a:close/>
              </a:path>
              <a:path w="292100" h="255269">
                <a:moveTo>
                  <a:pt x="157264" y="255270"/>
                </a:moveTo>
                <a:lnTo>
                  <a:pt x="150050" y="255270"/>
                </a:lnTo>
                <a:lnTo>
                  <a:pt x="142786" y="254000"/>
                </a:lnTo>
                <a:lnTo>
                  <a:pt x="164388" y="254000"/>
                </a:lnTo>
                <a:lnTo>
                  <a:pt x="157264" y="25527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88439" y="1279163"/>
            <a:ext cx="216501" cy="215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28003" y="1415580"/>
            <a:ext cx="161683" cy="141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40196" y="1066924"/>
            <a:ext cx="250355" cy="3626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00760" y="1713864"/>
            <a:ext cx="2711450" cy="2780030"/>
          </a:xfrm>
          <a:custGeom>
            <a:avLst/>
            <a:gdLst/>
            <a:ahLst/>
            <a:cxnLst/>
            <a:rect l="l" t="t" r="r" b="b"/>
            <a:pathLst>
              <a:path w="2711450" h="2780029">
                <a:moveTo>
                  <a:pt x="0" y="2528239"/>
                </a:moveTo>
                <a:lnTo>
                  <a:pt x="0" y="0"/>
                </a:lnTo>
                <a:lnTo>
                  <a:pt x="2711450" y="0"/>
                </a:lnTo>
                <a:lnTo>
                  <a:pt x="2711450" y="2434361"/>
                </a:lnTo>
                <a:lnTo>
                  <a:pt x="294195" y="2434361"/>
                </a:lnTo>
                <a:lnTo>
                  <a:pt x="210134" y="2449055"/>
                </a:lnTo>
                <a:lnTo>
                  <a:pt x="158753" y="2457172"/>
                </a:lnTo>
                <a:lnTo>
                  <a:pt x="136218" y="2460475"/>
                </a:lnTo>
                <a:lnTo>
                  <a:pt x="122625" y="2465421"/>
                </a:lnTo>
                <a:lnTo>
                  <a:pt x="98069" y="2478468"/>
                </a:lnTo>
                <a:lnTo>
                  <a:pt x="87320" y="2480040"/>
                </a:lnTo>
                <a:lnTo>
                  <a:pt x="76407" y="2481443"/>
                </a:lnTo>
                <a:lnTo>
                  <a:pt x="65817" y="2483194"/>
                </a:lnTo>
                <a:lnTo>
                  <a:pt x="25279" y="2499483"/>
                </a:lnTo>
                <a:lnTo>
                  <a:pt x="8623" y="2513634"/>
                </a:lnTo>
                <a:lnTo>
                  <a:pt x="0" y="2528239"/>
                </a:lnTo>
                <a:close/>
              </a:path>
              <a:path w="2711450" h="2780029">
                <a:moveTo>
                  <a:pt x="1247932" y="2611056"/>
                </a:moveTo>
                <a:lnTo>
                  <a:pt x="548551" y="2611056"/>
                </a:lnTo>
                <a:lnTo>
                  <a:pt x="546352" y="2608281"/>
                </a:lnTo>
                <a:lnTo>
                  <a:pt x="541075" y="2602811"/>
                </a:lnTo>
                <a:lnTo>
                  <a:pt x="531986" y="2594040"/>
                </a:lnTo>
                <a:lnTo>
                  <a:pt x="518350" y="2581363"/>
                </a:lnTo>
                <a:lnTo>
                  <a:pt x="511504" y="2575793"/>
                </a:lnTo>
                <a:lnTo>
                  <a:pt x="504028" y="2570426"/>
                </a:lnTo>
                <a:lnTo>
                  <a:pt x="496708" y="2565015"/>
                </a:lnTo>
                <a:lnTo>
                  <a:pt x="472933" y="2529506"/>
                </a:lnTo>
                <a:lnTo>
                  <a:pt x="462305" y="2500515"/>
                </a:lnTo>
                <a:lnTo>
                  <a:pt x="455048" y="2495079"/>
                </a:lnTo>
                <a:lnTo>
                  <a:pt x="427319" y="2468266"/>
                </a:lnTo>
                <a:lnTo>
                  <a:pt x="421125" y="2457562"/>
                </a:lnTo>
                <a:lnTo>
                  <a:pt x="411007" y="2448123"/>
                </a:lnTo>
                <a:lnTo>
                  <a:pt x="392264" y="2441714"/>
                </a:lnTo>
                <a:lnTo>
                  <a:pt x="368320" y="2438595"/>
                </a:lnTo>
                <a:lnTo>
                  <a:pt x="343739" y="2436899"/>
                </a:lnTo>
                <a:lnTo>
                  <a:pt x="318903" y="2435772"/>
                </a:lnTo>
                <a:lnTo>
                  <a:pt x="294195" y="2434361"/>
                </a:lnTo>
                <a:lnTo>
                  <a:pt x="2711450" y="2434361"/>
                </a:lnTo>
                <a:lnTo>
                  <a:pt x="2711450" y="2471115"/>
                </a:lnTo>
                <a:lnTo>
                  <a:pt x="1625079" y="2471115"/>
                </a:lnTo>
                <a:lnTo>
                  <a:pt x="1456969" y="2500515"/>
                </a:lnTo>
                <a:lnTo>
                  <a:pt x="1419496" y="2513244"/>
                </a:lnTo>
                <a:lnTo>
                  <a:pt x="1379624" y="2535316"/>
                </a:lnTo>
                <a:lnTo>
                  <a:pt x="1372952" y="2541032"/>
                </a:lnTo>
                <a:lnTo>
                  <a:pt x="1366353" y="2546627"/>
                </a:lnTo>
                <a:lnTo>
                  <a:pt x="1358912" y="2551963"/>
                </a:lnTo>
                <a:lnTo>
                  <a:pt x="1327341" y="2571078"/>
                </a:lnTo>
                <a:lnTo>
                  <a:pt x="1323581" y="2572877"/>
                </a:lnTo>
                <a:lnTo>
                  <a:pt x="1317960" y="2572877"/>
                </a:lnTo>
                <a:lnTo>
                  <a:pt x="1311958" y="2577722"/>
                </a:lnTo>
                <a:lnTo>
                  <a:pt x="1288859" y="2596070"/>
                </a:lnTo>
                <a:lnTo>
                  <a:pt x="1264633" y="2605062"/>
                </a:lnTo>
                <a:lnTo>
                  <a:pt x="1257869" y="2607551"/>
                </a:lnTo>
                <a:lnTo>
                  <a:pt x="1247932" y="2611056"/>
                </a:lnTo>
                <a:close/>
              </a:path>
              <a:path w="2711450" h="2780029">
                <a:moveTo>
                  <a:pt x="2199462" y="2647518"/>
                </a:moveTo>
                <a:lnTo>
                  <a:pt x="2151443" y="2639190"/>
                </a:lnTo>
                <a:lnTo>
                  <a:pt x="2101405" y="2632824"/>
                </a:lnTo>
                <a:lnTo>
                  <a:pt x="2052046" y="2629847"/>
                </a:lnTo>
                <a:lnTo>
                  <a:pt x="2027431" y="2628282"/>
                </a:lnTo>
                <a:lnTo>
                  <a:pt x="2003336" y="2625471"/>
                </a:lnTo>
                <a:lnTo>
                  <a:pt x="1992083" y="2622656"/>
                </a:lnTo>
                <a:lnTo>
                  <a:pt x="1981923" y="2618646"/>
                </a:lnTo>
                <a:lnTo>
                  <a:pt x="1971964" y="2614371"/>
                </a:lnTo>
                <a:lnTo>
                  <a:pt x="1961311" y="2610764"/>
                </a:lnTo>
                <a:lnTo>
                  <a:pt x="1951028" y="2608640"/>
                </a:lnTo>
                <a:lnTo>
                  <a:pt x="1929557" y="2605535"/>
                </a:lnTo>
                <a:lnTo>
                  <a:pt x="1919274" y="2603411"/>
                </a:lnTo>
                <a:lnTo>
                  <a:pt x="1908477" y="2600004"/>
                </a:lnTo>
                <a:lnTo>
                  <a:pt x="1888054" y="2592123"/>
                </a:lnTo>
                <a:lnTo>
                  <a:pt x="1877250" y="2588717"/>
                </a:lnTo>
                <a:lnTo>
                  <a:pt x="1866969" y="2586593"/>
                </a:lnTo>
                <a:lnTo>
                  <a:pt x="1845507" y="2583487"/>
                </a:lnTo>
                <a:lnTo>
                  <a:pt x="1835226" y="2581363"/>
                </a:lnTo>
                <a:lnTo>
                  <a:pt x="1798508" y="2568782"/>
                </a:lnTo>
                <a:lnTo>
                  <a:pt x="1760008" y="2544938"/>
                </a:lnTo>
                <a:lnTo>
                  <a:pt x="1754072" y="2529916"/>
                </a:lnTo>
                <a:lnTo>
                  <a:pt x="1751164" y="2522562"/>
                </a:lnTo>
                <a:lnTo>
                  <a:pt x="1743679" y="2519070"/>
                </a:lnTo>
                <a:lnTo>
                  <a:pt x="1735870" y="2515701"/>
                </a:lnTo>
                <a:lnTo>
                  <a:pt x="1728704" y="2512090"/>
                </a:lnTo>
                <a:lnTo>
                  <a:pt x="1723148" y="2507869"/>
                </a:lnTo>
                <a:lnTo>
                  <a:pt x="1719531" y="2500285"/>
                </a:lnTo>
                <a:lnTo>
                  <a:pt x="1718792" y="2491978"/>
                </a:lnTo>
                <a:lnTo>
                  <a:pt x="1716730" y="2484266"/>
                </a:lnTo>
                <a:lnTo>
                  <a:pt x="1709140" y="2478468"/>
                </a:lnTo>
                <a:lnTo>
                  <a:pt x="1690196" y="2474004"/>
                </a:lnTo>
                <a:lnTo>
                  <a:pt x="1668953" y="2472458"/>
                </a:lnTo>
                <a:lnTo>
                  <a:pt x="1646788" y="2472078"/>
                </a:lnTo>
                <a:lnTo>
                  <a:pt x="1625079" y="2471115"/>
                </a:lnTo>
                <a:lnTo>
                  <a:pt x="2711450" y="2471115"/>
                </a:lnTo>
                <a:lnTo>
                  <a:pt x="2711450" y="2537269"/>
                </a:lnTo>
                <a:lnTo>
                  <a:pt x="2580440" y="2537282"/>
                </a:lnTo>
                <a:lnTo>
                  <a:pt x="2569129" y="2538563"/>
                </a:lnTo>
                <a:lnTo>
                  <a:pt x="2538381" y="2560892"/>
                </a:lnTo>
                <a:lnTo>
                  <a:pt x="2535694" y="2566670"/>
                </a:lnTo>
                <a:lnTo>
                  <a:pt x="2451633" y="2581363"/>
                </a:lnTo>
                <a:lnTo>
                  <a:pt x="2430203" y="2584574"/>
                </a:lnTo>
                <a:lnTo>
                  <a:pt x="2408494" y="2587474"/>
                </a:lnTo>
                <a:lnTo>
                  <a:pt x="2387343" y="2590995"/>
                </a:lnTo>
                <a:lnTo>
                  <a:pt x="2367584" y="2596070"/>
                </a:lnTo>
                <a:lnTo>
                  <a:pt x="2342506" y="2607493"/>
                </a:lnTo>
                <a:lnTo>
                  <a:pt x="2338860" y="2615936"/>
                </a:lnTo>
                <a:lnTo>
                  <a:pt x="2340748" y="2623078"/>
                </a:lnTo>
                <a:lnTo>
                  <a:pt x="2332272" y="2630594"/>
                </a:lnTo>
                <a:lnTo>
                  <a:pt x="2297531" y="2640164"/>
                </a:lnTo>
                <a:lnTo>
                  <a:pt x="2273871" y="2643685"/>
                </a:lnTo>
                <a:lnTo>
                  <a:pt x="2249258" y="2645336"/>
                </a:lnTo>
                <a:lnTo>
                  <a:pt x="2224265" y="2646240"/>
                </a:lnTo>
                <a:lnTo>
                  <a:pt x="2199462" y="2647518"/>
                </a:lnTo>
                <a:close/>
              </a:path>
              <a:path w="2711450" h="2780029">
                <a:moveTo>
                  <a:pt x="2711450" y="2558199"/>
                </a:moveTo>
                <a:lnTo>
                  <a:pt x="2591727" y="2537269"/>
                </a:lnTo>
                <a:lnTo>
                  <a:pt x="2711450" y="2537269"/>
                </a:lnTo>
                <a:lnTo>
                  <a:pt x="2711450" y="2558199"/>
                </a:lnTo>
                <a:close/>
              </a:path>
              <a:path w="2711450" h="2780029">
                <a:moveTo>
                  <a:pt x="1316256" y="2576383"/>
                </a:moveTo>
                <a:lnTo>
                  <a:pt x="1316261" y="2574707"/>
                </a:lnTo>
                <a:lnTo>
                  <a:pt x="1317960" y="2572877"/>
                </a:lnTo>
                <a:lnTo>
                  <a:pt x="1323581" y="2572877"/>
                </a:lnTo>
                <a:lnTo>
                  <a:pt x="1316256" y="2576383"/>
                </a:lnTo>
                <a:close/>
              </a:path>
              <a:path w="2711450" h="2780029">
                <a:moveTo>
                  <a:pt x="541401" y="2607386"/>
                </a:moveTo>
                <a:lnTo>
                  <a:pt x="541274" y="2607322"/>
                </a:lnTo>
                <a:lnTo>
                  <a:pt x="539559" y="2606078"/>
                </a:lnTo>
                <a:lnTo>
                  <a:pt x="538226" y="2605049"/>
                </a:lnTo>
                <a:lnTo>
                  <a:pt x="541401" y="2607386"/>
                </a:lnTo>
                <a:close/>
              </a:path>
              <a:path w="2711450" h="2780029">
                <a:moveTo>
                  <a:pt x="1017867" y="2743155"/>
                </a:moveTo>
                <a:lnTo>
                  <a:pt x="831556" y="2743155"/>
                </a:lnTo>
                <a:lnTo>
                  <a:pt x="833297" y="2741655"/>
                </a:lnTo>
                <a:lnTo>
                  <a:pt x="824266" y="2737152"/>
                </a:lnTo>
                <a:lnTo>
                  <a:pt x="798537" y="2728366"/>
                </a:lnTo>
                <a:lnTo>
                  <a:pt x="788426" y="2726076"/>
                </a:lnTo>
                <a:lnTo>
                  <a:pt x="766698" y="2723230"/>
                </a:lnTo>
                <a:lnTo>
                  <a:pt x="756500" y="2721025"/>
                </a:lnTo>
                <a:lnTo>
                  <a:pt x="741821" y="2716046"/>
                </a:lnTo>
                <a:lnTo>
                  <a:pt x="727889" y="2710472"/>
                </a:lnTo>
                <a:lnTo>
                  <a:pt x="714254" y="2704659"/>
                </a:lnTo>
                <a:lnTo>
                  <a:pt x="700468" y="2698965"/>
                </a:lnTo>
                <a:lnTo>
                  <a:pt x="689773" y="2697343"/>
                </a:lnTo>
                <a:lnTo>
                  <a:pt x="678951" y="2695867"/>
                </a:lnTo>
                <a:lnTo>
                  <a:pt x="668382" y="2694104"/>
                </a:lnTo>
                <a:lnTo>
                  <a:pt x="626878" y="2674386"/>
                </a:lnTo>
                <a:lnTo>
                  <a:pt x="602399" y="2654871"/>
                </a:lnTo>
                <a:lnTo>
                  <a:pt x="543560" y="2608999"/>
                </a:lnTo>
                <a:lnTo>
                  <a:pt x="541401" y="2607386"/>
                </a:lnTo>
                <a:lnTo>
                  <a:pt x="548551" y="2611056"/>
                </a:lnTo>
                <a:lnTo>
                  <a:pt x="1247932" y="2611056"/>
                </a:lnTo>
                <a:lnTo>
                  <a:pt x="1230357" y="2617255"/>
                </a:lnTo>
                <a:lnTo>
                  <a:pt x="1204810" y="2625471"/>
                </a:lnTo>
                <a:lnTo>
                  <a:pt x="1178494" y="2632027"/>
                </a:lnTo>
                <a:lnTo>
                  <a:pt x="1160741" y="2632027"/>
                </a:lnTo>
                <a:lnTo>
                  <a:pt x="1150869" y="2634818"/>
                </a:lnTo>
                <a:lnTo>
                  <a:pt x="1102849" y="2656092"/>
                </a:lnTo>
                <a:lnTo>
                  <a:pt x="1063081" y="2680036"/>
                </a:lnTo>
                <a:lnTo>
                  <a:pt x="1041232" y="2719335"/>
                </a:lnTo>
                <a:lnTo>
                  <a:pt x="1036688" y="2728366"/>
                </a:lnTo>
                <a:lnTo>
                  <a:pt x="1030878" y="2734193"/>
                </a:lnTo>
                <a:lnTo>
                  <a:pt x="1023289" y="2739534"/>
                </a:lnTo>
                <a:lnTo>
                  <a:pt x="1017867" y="2743155"/>
                </a:lnTo>
                <a:close/>
              </a:path>
              <a:path w="2711450" h="2780029">
                <a:moveTo>
                  <a:pt x="1163959" y="2633381"/>
                </a:moveTo>
                <a:lnTo>
                  <a:pt x="1160741" y="2632027"/>
                </a:lnTo>
                <a:lnTo>
                  <a:pt x="1178494" y="2632027"/>
                </a:lnTo>
                <a:lnTo>
                  <a:pt x="1174118" y="2633117"/>
                </a:lnTo>
                <a:lnTo>
                  <a:pt x="1163959" y="2633381"/>
                </a:lnTo>
                <a:close/>
              </a:path>
              <a:path w="2711450" h="2780029">
                <a:moveTo>
                  <a:pt x="821054" y="2742463"/>
                </a:moveTo>
                <a:lnTo>
                  <a:pt x="819454" y="2742272"/>
                </a:lnTo>
                <a:lnTo>
                  <a:pt x="818451" y="2742120"/>
                </a:lnTo>
                <a:lnTo>
                  <a:pt x="818616" y="2742107"/>
                </a:lnTo>
                <a:lnTo>
                  <a:pt x="821054" y="2742463"/>
                </a:lnTo>
                <a:close/>
              </a:path>
              <a:path w="2711450" h="2780029">
                <a:moveTo>
                  <a:pt x="938631" y="2779826"/>
                </a:moveTo>
                <a:lnTo>
                  <a:pt x="921026" y="2775649"/>
                </a:lnTo>
                <a:lnTo>
                  <a:pt x="901314" y="2767398"/>
                </a:lnTo>
                <a:lnTo>
                  <a:pt x="882747" y="2758011"/>
                </a:lnTo>
                <a:lnTo>
                  <a:pt x="868578" y="2750426"/>
                </a:lnTo>
                <a:lnTo>
                  <a:pt x="821054" y="2742463"/>
                </a:lnTo>
                <a:lnTo>
                  <a:pt x="824966" y="2742933"/>
                </a:lnTo>
                <a:lnTo>
                  <a:pt x="831556" y="2743155"/>
                </a:lnTo>
                <a:lnTo>
                  <a:pt x="1017867" y="2743155"/>
                </a:lnTo>
                <a:lnTo>
                  <a:pt x="1015396" y="2744805"/>
                </a:lnTo>
                <a:lnTo>
                  <a:pt x="1008672" y="2750426"/>
                </a:lnTo>
                <a:lnTo>
                  <a:pt x="1004354" y="2755757"/>
                </a:lnTo>
                <a:lnTo>
                  <a:pt x="1000944" y="2761287"/>
                </a:lnTo>
                <a:lnTo>
                  <a:pt x="997895" y="2766899"/>
                </a:lnTo>
                <a:lnTo>
                  <a:pt x="994664" y="2772473"/>
                </a:lnTo>
                <a:lnTo>
                  <a:pt x="980708" y="2774856"/>
                </a:lnTo>
                <a:lnTo>
                  <a:pt x="966790" y="2777602"/>
                </a:lnTo>
                <a:lnTo>
                  <a:pt x="952801" y="2779622"/>
                </a:lnTo>
                <a:lnTo>
                  <a:pt x="938631" y="2779826"/>
                </a:lnTo>
                <a:close/>
              </a:path>
            </a:pathLst>
          </a:custGeom>
          <a:solidFill>
            <a:srgbClr val="365F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95997" y="1709102"/>
            <a:ext cx="2720975" cy="2781300"/>
          </a:xfrm>
          <a:custGeom>
            <a:avLst/>
            <a:gdLst/>
            <a:ahLst/>
            <a:cxnLst/>
            <a:rect l="l" t="t" r="r" b="b"/>
            <a:pathLst>
              <a:path w="2720975" h="2781300">
                <a:moveTo>
                  <a:pt x="0" y="2540000"/>
                </a:moveTo>
                <a:lnTo>
                  <a:pt x="0" y="0"/>
                </a:lnTo>
                <a:lnTo>
                  <a:pt x="9525" y="0"/>
                </a:lnTo>
                <a:lnTo>
                  <a:pt x="9525" y="2514600"/>
                </a:lnTo>
                <a:lnTo>
                  <a:pt x="660" y="2527300"/>
                </a:lnTo>
                <a:lnTo>
                  <a:pt x="8743" y="2527300"/>
                </a:lnTo>
                <a:lnTo>
                  <a:pt x="0" y="2540000"/>
                </a:lnTo>
                <a:close/>
              </a:path>
              <a:path w="2720975" h="2781300">
                <a:moveTo>
                  <a:pt x="2720975" y="2552700"/>
                </a:moveTo>
                <a:lnTo>
                  <a:pt x="2717038" y="2552700"/>
                </a:lnTo>
                <a:lnTo>
                  <a:pt x="2711450" y="2551517"/>
                </a:lnTo>
                <a:lnTo>
                  <a:pt x="2711450" y="0"/>
                </a:lnTo>
                <a:lnTo>
                  <a:pt x="2720975" y="0"/>
                </a:lnTo>
                <a:lnTo>
                  <a:pt x="2720975" y="2552700"/>
                </a:lnTo>
                <a:close/>
              </a:path>
              <a:path w="2720975" h="2781300">
                <a:moveTo>
                  <a:pt x="373532" y="2438400"/>
                </a:moveTo>
                <a:lnTo>
                  <a:pt x="214083" y="2438400"/>
                </a:lnTo>
                <a:lnTo>
                  <a:pt x="298703" y="2425700"/>
                </a:lnTo>
                <a:lnTo>
                  <a:pt x="361175" y="2425700"/>
                </a:lnTo>
                <a:lnTo>
                  <a:pt x="373532" y="2438400"/>
                </a:lnTo>
                <a:close/>
              </a:path>
              <a:path w="2720975" h="2781300">
                <a:moveTo>
                  <a:pt x="215709" y="2451100"/>
                </a:moveTo>
                <a:lnTo>
                  <a:pt x="197459" y="2451100"/>
                </a:lnTo>
                <a:lnTo>
                  <a:pt x="214109" y="2438400"/>
                </a:lnTo>
                <a:lnTo>
                  <a:pt x="299783" y="2438400"/>
                </a:lnTo>
                <a:lnTo>
                  <a:pt x="215709" y="2451100"/>
                </a:lnTo>
                <a:close/>
              </a:path>
              <a:path w="2720975" h="2781300">
                <a:moveTo>
                  <a:pt x="421817" y="2451100"/>
                </a:moveTo>
                <a:lnTo>
                  <a:pt x="396265" y="2451100"/>
                </a:lnTo>
                <a:lnTo>
                  <a:pt x="390359" y="2438400"/>
                </a:lnTo>
                <a:lnTo>
                  <a:pt x="418236" y="2438400"/>
                </a:lnTo>
                <a:lnTo>
                  <a:pt x="421817" y="2451100"/>
                </a:lnTo>
                <a:close/>
              </a:path>
              <a:path w="2720975" h="2781300">
                <a:moveTo>
                  <a:pt x="164185" y="2463800"/>
                </a:moveTo>
                <a:lnTo>
                  <a:pt x="129108" y="2463800"/>
                </a:lnTo>
                <a:lnTo>
                  <a:pt x="132676" y="2451100"/>
                </a:lnTo>
                <a:lnTo>
                  <a:pt x="185089" y="2451100"/>
                </a:lnTo>
                <a:lnTo>
                  <a:pt x="164185" y="2463800"/>
                </a:lnTo>
                <a:close/>
              </a:path>
              <a:path w="2720975" h="2781300">
                <a:moveTo>
                  <a:pt x="433336" y="2463800"/>
                </a:moveTo>
                <a:lnTo>
                  <a:pt x="422122" y="2463800"/>
                </a:lnTo>
                <a:lnTo>
                  <a:pt x="420154" y="2451100"/>
                </a:lnTo>
                <a:lnTo>
                  <a:pt x="431673" y="2451100"/>
                </a:lnTo>
                <a:lnTo>
                  <a:pt x="433336" y="2463800"/>
                </a:lnTo>
                <a:close/>
              </a:path>
              <a:path w="2720975" h="2781300">
                <a:moveTo>
                  <a:pt x="92722" y="2489200"/>
                </a:moveTo>
                <a:lnTo>
                  <a:pt x="49618" y="2489200"/>
                </a:lnTo>
                <a:lnTo>
                  <a:pt x="59283" y="2476500"/>
                </a:lnTo>
                <a:lnTo>
                  <a:pt x="100596" y="2476500"/>
                </a:lnTo>
                <a:lnTo>
                  <a:pt x="125247" y="2463800"/>
                </a:lnTo>
                <a:lnTo>
                  <a:pt x="129616" y="2463800"/>
                </a:lnTo>
                <a:lnTo>
                  <a:pt x="104330" y="2476500"/>
                </a:lnTo>
                <a:lnTo>
                  <a:pt x="92722" y="2489200"/>
                </a:lnTo>
                <a:close/>
              </a:path>
              <a:path w="2720975" h="2781300">
                <a:moveTo>
                  <a:pt x="440855" y="2476500"/>
                </a:moveTo>
                <a:lnTo>
                  <a:pt x="431177" y="2476500"/>
                </a:lnTo>
                <a:lnTo>
                  <a:pt x="427926" y="2463800"/>
                </a:lnTo>
                <a:lnTo>
                  <a:pt x="439051" y="2463800"/>
                </a:lnTo>
                <a:lnTo>
                  <a:pt x="440855" y="2476500"/>
                </a:lnTo>
                <a:close/>
              </a:path>
              <a:path w="2720975" h="2781300">
                <a:moveTo>
                  <a:pt x="1462557" y="2501900"/>
                </a:moveTo>
                <a:lnTo>
                  <a:pt x="1451559" y="2501900"/>
                </a:lnTo>
                <a:lnTo>
                  <a:pt x="1460715" y="2489200"/>
                </a:lnTo>
                <a:lnTo>
                  <a:pt x="1629575" y="2463800"/>
                </a:lnTo>
                <a:lnTo>
                  <a:pt x="1705876" y="2463800"/>
                </a:lnTo>
                <a:lnTo>
                  <a:pt x="1710816" y="2476500"/>
                </a:lnTo>
                <a:lnTo>
                  <a:pt x="1630667" y="2476500"/>
                </a:lnTo>
                <a:lnTo>
                  <a:pt x="1462557" y="2501900"/>
                </a:lnTo>
                <a:close/>
              </a:path>
              <a:path w="2720975" h="2781300">
                <a:moveTo>
                  <a:pt x="455295" y="2489200"/>
                </a:moveTo>
                <a:lnTo>
                  <a:pt x="438810" y="2489200"/>
                </a:lnTo>
                <a:lnTo>
                  <a:pt x="435571" y="2476500"/>
                </a:lnTo>
                <a:lnTo>
                  <a:pt x="448208" y="2476500"/>
                </a:lnTo>
                <a:lnTo>
                  <a:pt x="455295" y="2489200"/>
                </a:lnTo>
                <a:close/>
              </a:path>
              <a:path w="2720975" h="2781300">
                <a:moveTo>
                  <a:pt x="1727581" y="2489200"/>
                </a:moveTo>
                <a:lnTo>
                  <a:pt x="1716036" y="2489200"/>
                </a:lnTo>
                <a:lnTo>
                  <a:pt x="1713928" y="2476500"/>
                </a:lnTo>
                <a:lnTo>
                  <a:pt x="1726806" y="2476500"/>
                </a:lnTo>
                <a:lnTo>
                  <a:pt x="1727581" y="2489200"/>
                </a:lnTo>
                <a:close/>
              </a:path>
              <a:path w="2720975" h="2781300">
                <a:moveTo>
                  <a:pt x="38163" y="2501900"/>
                </a:moveTo>
                <a:lnTo>
                  <a:pt x="22085" y="2501900"/>
                </a:lnTo>
                <a:lnTo>
                  <a:pt x="27571" y="2489200"/>
                </a:lnTo>
                <a:lnTo>
                  <a:pt x="45224" y="2489200"/>
                </a:lnTo>
                <a:lnTo>
                  <a:pt x="38163" y="2501900"/>
                </a:lnTo>
                <a:close/>
              </a:path>
              <a:path w="2720975" h="2781300">
                <a:moveTo>
                  <a:pt x="482130" y="2527300"/>
                </a:moveTo>
                <a:lnTo>
                  <a:pt x="470027" y="2527300"/>
                </a:lnTo>
                <a:lnTo>
                  <a:pt x="467194" y="2514600"/>
                </a:lnTo>
                <a:lnTo>
                  <a:pt x="462584" y="2501900"/>
                </a:lnTo>
                <a:lnTo>
                  <a:pt x="464248" y="2501900"/>
                </a:lnTo>
                <a:lnTo>
                  <a:pt x="449516" y="2489200"/>
                </a:lnTo>
                <a:lnTo>
                  <a:pt x="455206" y="2489200"/>
                </a:lnTo>
                <a:lnTo>
                  <a:pt x="471068" y="2501900"/>
                </a:lnTo>
                <a:lnTo>
                  <a:pt x="476161" y="2514600"/>
                </a:lnTo>
                <a:lnTo>
                  <a:pt x="478929" y="2514600"/>
                </a:lnTo>
                <a:lnTo>
                  <a:pt x="482130" y="2527300"/>
                </a:lnTo>
                <a:close/>
              </a:path>
              <a:path w="2720975" h="2781300">
                <a:moveTo>
                  <a:pt x="1729028" y="2501900"/>
                </a:moveTo>
                <a:lnTo>
                  <a:pt x="1719592" y="2501900"/>
                </a:lnTo>
                <a:lnTo>
                  <a:pt x="1719084" y="2489200"/>
                </a:lnTo>
                <a:lnTo>
                  <a:pt x="1728558" y="2489200"/>
                </a:lnTo>
                <a:lnTo>
                  <a:pt x="1729028" y="2501900"/>
                </a:lnTo>
                <a:close/>
              </a:path>
              <a:path w="2720975" h="2781300">
                <a:moveTo>
                  <a:pt x="9525" y="2526165"/>
                </a:moveTo>
                <a:lnTo>
                  <a:pt x="9525" y="2514600"/>
                </a:lnTo>
                <a:lnTo>
                  <a:pt x="13233" y="2501900"/>
                </a:lnTo>
                <a:lnTo>
                  <a:pt x="23710" y="2501900"/>
                </a:lnTo>
                <a:lnTo>
                  <a:pt x="19926" y="2514600"/>
                </a:lnTo>
                <a:lnTo>
                  <a:pt x="17487" y="2514600"/>
                </a:lnTo>
                <a:lnTo>
                  <a:pt x="9525" y="2526165"/>
                </a:lnTo>
                <a:close/>
              </a:path>
              <a:path w="2720975" h="2781300">
                <a:moveTo>
                  <a:pt x="23393" y="2514600"/>
                </a:moveTo>
                <a:lnTo>
                  <a:pt x="23710" y="2501900"/>
                </a:lnTo>
                <a:lnTo>
                  <a:pt x="27812" y="2501900"/>
                </a:lnTo>
                <a:lnTo>
                  <a:pt x="23393" y="2514600"/>
                </a:lnTo>
                <a:close/>
              </a:path>
              <a:path w="2720975" h="2781300">
                <a:moveTo>
                  <a:pt x="1444967" y="2514600"/>
                </a:moveTo>
                <a:lnTo>
                  <a:pt x="1412938" y="2514600"/>
                </a:lnTo>
                <a:lnTo>
                  <a:pt x="1422400" y="2501900"/>
                </a:lnTo>
                <a:lnTo>
                  <a:pt x="1454340" y="2501900"/>
                </a:lnTo>
                <a:lnTo>
                  <a:pt x="1444967" y="2514600"/>
                </a:lnTo>
                <a:close/>
              </a:path>
              <a:path w="2720975" h="2781300">
                <a:moveTo>
                  <a:pt x="1742668" y="2514600"/>
                </a:moveTo>
                <a:lnTo>
                  <a:pt x="1724456" y="2514600"/>
                </a:lnTo>
                <a:lnTo>
                  <a:pt x="1722539" y="2501900"/>
                </a:lnTo>
                <a:lnTo>
                  <a:pt x="1738934" y="2501900"/>
                </a:lnTo>
                <a:lnTo>
                  <a:pt x="1742668" y="2514600"/>
                </a:lnTo>
                <a:close/>
              </a:path>
              <a:path w="2720975" h="2781300">
                <a:moveTo>
                  <a:pt x="8743" y="2527300"/>
                </a:moveTo>
                <a:lnTo>
                  <a:pt x="660" y="2527300"/>
                </a:lnTo>
                <a:lnTo>
                  <a:pt x="9525" y="2514600"/>
                </a:lnTo>
                <a:lnTo>
                  <a:pt x="9525" y="2526165"/>
                </a:lnTo>
                <a:lnTo>
                  <a:pt x="8743" y="2527300"/>
                </a:lnTo>
                <a:close/>
              </a:path>
              <a:path w="2720975" h="2781300">
                <a:moveTo>
                  <a:pt x="1408315" y="2527300"/>
                </a:moveTo>
                <a:lnTo>
                  <a:pt x="1389075" y="2527300"/>
                </a:lnTo>
                <a:lnTo>
                  <a:pt x="1396009" y="2514600"/>
                </a:lnTo>
                <a:lnTo>
                  <a:pt x="1417040" y="2514600"/>
                </a:lnTo>
                <a:lnTo>
                  <a:pt x="1408315" y="2527300"/>
                </a:lnTo>
                <a:close/>
              </a:path>
              <a:path w="2720975" h="2781300">
                <a:moveTo>
                  <a:pt x="1761947" y="2527300"/>
                </a:moveTo>
                <a:lnTo>
                  <a:pt x="1746554" y="2527300"/>
                </a:lnTo>
                <a:lnTo>
                  <a:pt x="1738680" y="2514600"/>
                </a:lnTo>
                <a:lnTo>
                  <a:pt x="1759597" y="2514600"/>
                </a:lnTo>
                <a:lnTo>
                  <a:pt x="1761947" y="2527300"/>
                </a:lnTo>
                <a:close/>
              </a:path>
              <a:path w="2720975" h="2781300">
                <a:moveTo>
                  <a:pt x="9525" y="2527300"/>
                </a:moveTo>
                <a:lnTo>
                  <a:pt x="8743" y="2527300"/>
                </a:lnTo>
                <a:lnTo>
                  <a:pt x="9525" y="2526165"/>
                </a:lnTo>
                <a:lnTo>
                  <a:pt x="9525" y="2527300"/>
                </a:lnTo>
                <a:close/>
              </a:path>
              <a:path w="2720975" h="2781300">
                <a:moveTo>
                  <a:pt x="485686" y="2540000"/>
                </a:moveTo>
                <a:lnTo>
                  <a:pt x="476999" y="2540000"/>
                </a:lnTo>
                <a:lnTo>
                  <a:pt x="473290" y="2527300"/>
                </a:lnTo>
                <a:lnTo>
                  <a:pt x="482053" y="2527300"/>
                </a:lnTo>
                <a:lnTo>
                  <a:pt x="485686" y="2540000"/>
                </a:lnTo>
                <a:close/>
              </a:path>
              <a:path w="2720975" h="2781300">
                <a:moveTo>
                  <a:pt x="1390637" y="2540000"/>
                </a:moveTo>
                <a:lnTo>
                  <a:pt x="1374673" y="2540000"/>
                </a:lnTo>
                <a:lnTo>
                  <a:pt x="1381366" y="2527300"/>
                </a:lnTo>
                <a:lnTo>
                  <a:pt x="1394421" y="2527300"/>
                </a:lnTo>
                <a:lnTo>
                  <a:pt x="1390637" y="2540000"/>
                </a:lnTo>
                <a:close/>
              </a:path>
              <a:path w="2720975" h="2781300">
                <a:moveTo>
                  <a:pt x="1765960" y="2540000"/>
                </a:moveTo>
                <a:lnTo>
                  <a:pt x="1756994" y="2540000"/>
                </a:lnTo>
                <a:lnTo>
                  <a:pt x="1754377" y="2527300"/>
                </a:lnTo>
                <a:lnTo>
                  <a:pt x="1763369" y="2527300"/>
                </a:lnTo>
                <a:lnTo>
                  <a:pt x="1765960" y="2540000"/>
                </a:lnTo>
                <a:close/>
              </a:path>
              <a:path w="2720975" h="2781300">
                <a:moveTo>
                  <a:pt x="2720975" y="2565400"/>
                </a:moveTo>
                <a:lnTo>
                  <a:pt x="2595676" y="2540000"/>
                </a:lnTo>
                <a:lnTo>
                  <a:pt x="2561958" y="2540000"/>
                </a:lnTo>
                <a:lnTo>
                  <a:pt x="2567393" y="2527300"/>
                </a:lnTo>
                <a:lnTo>
                  <a:pt x="2596972" y="2527300"/>
                </a:lnTo>
                <a:lnTo>
                  <a:pt x="2711450" y="2551517"/>
                </a:lnTo>
                <a:lnTo>
                  <a:pt x="2711450" y="2552700"/>
                </a:lnTo>
                <a:lnTo>
                  <a:pt x="2720975" y="2552700"/>
                </a:lnTo>
                <a:lnTo>
                  <a:pt x="2720975" y="2565400"/>
                </a:lnTo>
                <a:close/>
              </a:path>
              <a:path w="2720975" h="2781300">
                <a:moveTo>
                  <a:pt x="493953" y="2552700"/>
                </a:moveTo>
                <a:lnTo>
                  <a:pt x="481253" y="2552700"/>
                </a:lnTo>
                <a:lnTo>
                  <a:pt x="479069" y="2540000"/>
                </a:lnTo>
                <a:lnTo>
                  <a:pt x="491591" y="2540000"/>
                </a:lnTo>
                <a:lnTo>
                  <a:pt x="493953" y="2552700"/>
                </a:lnTo>
                <a:close/>
              </a:path>
              <a:path w="2720975" h="2781300">
                <a:moveTo>
                  <a:pt x="1324102" y="2578100"/>
                </a:moveTo>
                <a:lnTo>
                  <a:pt x="1316139" y="2578100"/>
                </a:lnTo>
                <a:lnTo>
                  <a:pt x="1317225" y="2566419"/>
                </a:lnTo>
                <a:lnTo>
                  <a:pt x="1318336" y="2565400"/>
                </a:lnTo>
                <a:lnTo>
                  <a:pt x="1349743" y="2540000"/>
                </a:lnTo>
                <a:lnTo>
                  <a:pt x="1351281" y="2548450"/>
                </a:lnTo>
                <a:lnTo>
                  <a:pt x="1346314" y="2552700"/>
                </a:lnTo>
                <a:lnTo>
                  <a:pt x="1335252" y="2565400"/>
                </a:lnTo>
                <a:lnTo>
                  <a:pt x="1319187" y="2565400"/>
                </a:lnTo>
                <a:lnTo>
                  <a:pt x="1323849" y="2574687"/>
                </a:lnTo>
                <a:lnTo>
                  <a:pt x="1324102" y="2578100"/>
                </a:lnTo>
                <a:close/>
              </a:path>
              <a:path w="2720975" h="2781300">
                <a:moveTo>
                  <a:pt x="1332052" y="2578100"/>
                </a:moveTo>
                <a:lnTo>
                  <a:pt x="1325562" y="2578100"/>
                </a:lnTo>
                <a:lnTo>
                  <a:pt x="1325225" y="2577427"/>
                </a:lnTo>
                <a:lnTo>
                  <a:pt x="1352054" y="2552700"/>
                </a:lnTo>
                <a:lnTo>
                  <a:pt x="1351281" y="2548450"/>
                </a:lnTo>
                <a:lnTo>
                  <a:pt x="1361160" y="2540000"/>
                </a:lnTo>
                <a:lnTo>
                  <a:pt x="1361008" y="2552700"/>
                </a:lnTo>
                <a:lnTo>
                  <a:pt x="1366266" y="2552700"/>
                </a:lnTo>
                <a:lnTo>
                  <a:pt x="1351318" y="2565400"/>
                </a:lnTo>
                <a:lnTo>
                  <a:pt x="1340104" y="2565400"/>
                </a:lnTo>
                <a:lnTo>
                  <a:pt x="1332052" y="2578100"/>
                </a:lnTo>
                <a:close/>
              </a:path>
              <a:path w="2720975" h="2781300">
                <a:moveTo>
                  <a:pt x="1374101" y="2552700"/>
                </a:moveTo>
                <a:lnTo>
                  <a:pt x="1361008" y="2552700"/>
                </a:lnTo>
                <a:lnTo>
                  <a:pt x="1364869" y="2540000"/>
                </a:lnTo>
                <a:lnTo>
                  <a:pt x="1380871" y="2540000"/>
                </a:lnTo>
                <a:lnTo>
                  <a:pt x="1374101" y="2552700"/>
                </a:lnTo>
                <a:close/>
              </a:path>
              <a:path w="2720975" h="2781300">
                <a:moveTo>
                  <a:pt x="1773593" y="2552700"/>
                </a:moveTo>
                <a:lnTo>
                  <a:pt x="1763204" y="2552700"/>
                </a:lnTo>
                <a:lnTo>
                  <a:pt x="1760626" y="2540000"/>
                </a:lnTo>
                <a:lnTo>
                  <a:pt x="1770710" y="2540000"/>
                </a:lnTo>
                <a:lnTo>
                  <a:pt x="1773593" y="2552700"/>
                </a:lnTo>
                <a:close/>
              </a:path>
              <a:path w="2720975" h="2781300">
                <a:moveTo>
                  <a:pt x="2556446" y="2552700"/>
                </a:moveTo>
                <a:lnTo>
                  <a:pt x="2542540" y="2552700"/>
                </a:lnTo>
                <a:lnTo>
                  <a:pt x="2544775" y="2540000"/>
                </a:lnTo>
                <a:lnTo>
                  <a:pt x="2560650" y="2540000"/>
                </a:lnTo>
                <a:lnTo>
                  <a:pt x="2556446" y="2552700"/>
                </a:lnTo>
                <a:close/>
              </a:path>
              <a:path w="2720975" h="2781300">
                <a:moveTo>
                  <a:pt x="1325225" y="2577427"/>
                </a:moveTo>
                <a:lnTo>
                  <a:pt x="1323849" y="2574687"/>
                </a:lnTo>
                <a:lnTo>
                  <a:pt x="1323162" y="2565400"/>
                </a:lnTo>
                <a:lnTo>
                  <a:pt x="1335252" y="2565400"/>
                </a:lnTo>
                <a:lnTo>
                  <a:pt x="1346377" y="2552700"/>
                </a:lnTo>
                <a:lnTo>
                  <a:pt x="1351281" y="2548450"/>
                </a:lnTo>
                <a:lnTo>
                  <a:pt x="1352054" y="2552700"/>
                </a:lnTo>
                <a:lnTo>
                  <a:pt x="1325225" y="2577427"/>
                </a:lnTo>
                <a:close/>
              </a:path>
              <a:path w="2720975" h="2781300">
                <a:moveTo>
                  <a:pt x="2717038" y="2552700"/>
                </a:moveTo>
                <a:lnTo>
                  <a:pt x="2711450" y="2552700"/>
                </a:lnTo>
                <a:lnTo>
                  <a:pt x="2711450" y="2551517"/>
                </a:lnTo>
                <a:lnTo>
                  <a:pt x="2717038" y="2552700"/>
                </a:lnTo>
                <a:close/>
              </a:path>
              <a:path w="2720975" h="2781300">
                <a:moveTo>
                  <a:pt x="504520" y="2565400"/>
                </a:moveTo>
                <a:lnTo>
                  <a:pt x="491642" y="2565400"/>
                </a:lnTo>
                <a:lnTo>
                  <a:pt x="488772" y="2552700"/>
                </a:lnTo>
                <a:lnTo>
                  <a:pt x="501167" y="2552700"/>
                </a:lnTo>
                <a:lnTo>
                  <a:pt x="504520" y="2565400"/>
                </a:lnTo>
                <a:close/>
              </a:path>
              <a:path w="2720975" h="2781300">
                <a:moveTo>
                  <a:pt x="1805076" y="2565400"/>
                </a:moveTo>
                <a:lnTo>
                  <a:pt x="1776222" y="2565400"/>
                </a:lnTo>
                <a:lnTo>
                  <a:pt x="1772386" y="2552700"/>
                </a:lnTo>
                <a:lnTo>
                  <a:pt x="1794243" y="2552700"/>
                </a:lnTo>
                <a:lnTo>
                  <a:pt x="1805076" y="2565400"/>
                </a:lnTo>
                <a:close/>
              </a:path>
              <a:path w="2720975" h="2781300">
                <a:moveTo>
                  <a:pt x="2547594" y="2565400"/>
                </a:moveTo>
                <a:lnTo>
                  <a:pt x="2537548" y="2565400"/>
                </a:lnTo>
                <a:lnTo>
                  <a:pt x="2538717" y="2552700"/>
                </a:lnTo>
                <a:lnTo>
                  <a:pt x="2549779" y="2552700"/>
                </a:lnTo>
                <a:lnTo>
                  <a:pt x="2547594" y="2565400"/>
                </a:lnTo>
                <a:close/>
              </a:path>
              <a:path w="2720975" h="2781300">
                <a:moveTo>
                  <a:pt x="522820" y="2578100"/>
                </a:moveTo>
                <a:lnTo>
                  <a:pt x="505980" y="2578100"/>
                </a:lnTo>
                <a:lnTo>
                  <a:pt x="498525" y="2565400"/>
                </a:lnTo>
                <a:lnTo>
                  <a:pt x="519112" y="2565400"/>
                </a:lnTo>
                <a:lnTo>
                  <a:pt x="522820" y="2578100"/>
                </a:lnTo>
                <a:close/>
              </a:path>
              <a:path w="2720975" h="2781300">
                <a:moveTo>
                  <a:pt x="1317225" y="2566419"/>
                </a:moveTo>
                <a:lnTo>
                  <a:pt x="1317320" y="2565400"/>
                </a:lnTo>
                <a:lnTo>
                  <a:pt x="1318336" y="2565400"/>
                </a:lnTo>
                <a:lnTo>
                  <a:pt x="1317225" y="2566419"/>
                </a:lnTo>
                <a:close/>
              </a:path>
              <a:path w="2720975" h="2781300">
                <a:moveTo>
                  <a:pt x="1323849" y="2574687"/>
                </a:moveTo>
                <a:lnTo>
                  <a:pt x="1319187" y="2565400"/>
                </a:lnTo>
                <a:lnTo>
                  <a:pt x="1323162" y="2565400"/>
                </a:lnTo>
                <a:lnTo>
                  <a:pt x="1323849" y="2574687"/>
                </a:lnTo>
                <a:close/>
              </a:path>
              <a:path w="2720975" h="2781300">
                <a:moveTo>
                  <a:pt x="1835023" y="2578100"/>
                </a:moveTo>
                <a:lnTo>
                  <a:pt x="1812683" y="2578100"/>
                </a:lnTo>
                <a:lnTo>
                  <a:pt x="1801533" y="2565400"/>
                </a:lnTo>
                <a:lnTo>
                  <a:pt x="1826171" y="2565400"/>
                </a:lnTo>
                <a:lnTo>
                  <a:pt x="1835023" y="2578100"/>
                </a:lnTo>
                <a:close/>
              </a:path>
              <a:path w="2720975" h="2781300">
                <a:moveTo>
                  <a:pt x="2457183" y="2590800"/>
                </a:moveTo>
                <a:lnTo>
                  <a:pt x="2391155" y="2590800"/>
                </a:lnTo>
                <a:lnTo>
                  <a:pt x="2401773" y="2578100"/>
                </a:lnTo>
                <a:lnTo>
                  <a:pt x="2455583" y="2578100"/>
                </a:lnTo>
                <a:lnTo>
                  <a:pt x="2539631" y="2565400"/>
                </a:lnTo>
                <a:lnTo>
                  <a:pt x="2543555" y="2565400"/>
                </a:lnTo>
                <a:lnTo>
                  <a:pt x="2457183" y="2590800"/>
                </a:lnTo>
                <a:close/>
              </a:path>
              <a:path w="2720975" h="2781300">
                <a:moveTo>
                  <a:pt x="1264259" y="2616200"/>
                </a:moveTo>
                <a:lnTo>
                  <a:pt x="1233538" y="2616200"/>
                </a:lnTo>
                <a:lnTo>
                  <a:pt x="1261046" y="2603500"/>
                </a:lnTo>
                <a:lnTo>
                  <a:pt x="1291971" y="2590800"/>
                </a:lnTo>
                <a:lnTo>
                  <a:pt x="1290650" y="2590800"/>
                </a:lnTo>
                <a:lnTo>
                  <a:pt x="1317225" y="2566419"/>
                </a:lnTo>
                <a:lnTo>
                  <a:pt x="1316139" y="2578100"/>
                </a:lnTo>
                <a:lnTo>
                  <a:pt x="1324241" y="2578100"/>
                </a:lnTo>
                <a:lnTo>
                  <a:pt x="1295996" y="2603500"/>
                </a:lnTo>
                <a:lnTo>
                  <a:pt x="1264259" y="2616200"/>
                </a:lnTo>
                <a:close/>
              </a:path>
              <a:path w="2720975" h="2781300">
                <a:moveTo>
                  <a:pt x="1324495" y="2578100"/>
                </a:moveTo>
                <a:lnTo>
                  <a:pt x="1324102" y="2578100"/>
                </a:lnTo>
                <a:lnTo>
                  <a:pt x="1323849" y="2574687"/>
                </a:lnTo>
                <a:lnTo>
                  <a:pt x="1325225" y="2577427"/>
                </a:lnTo>
                <a:lnTo>
                  <a:pt x="1324495" y="2578100"/>
                </a:lnTo>
                <a:close/>
              </a:path>
              <a:path w="2720975" h="2781300">
                <a:moveTo>
                  <a:pt x="1325562" y="2578100"/>
                </a:moveTo>
                <a:lnTo>
                  <a:pt x="1324495" y="2578100"/>
                </a:lnTo>
                <a:lnTo>
                  <a:pt x="1325225" y="2577427"/>
                </a:lnTo>
                <a:lnTo>
                  <a:pt x="1325562" y="2578100"/>
                </a:lnTo>
                <a:close/>
              </a:path>
              <a:path w="2720975" h="2781300">
                <a:moveTo>
                  <a:pt x="514226" y="2581442"/>
                </a:moveTo>
                <a:lnTo>
                  <a:pt x="509790" y="2578100"/>
                </a:lnTo>
                <a:lnTo>
                  <a:pt x="514667" y="2578100"/>
                </a:lnTo>
                <a:lnTo>
                  <a:pt x="514226" y="2581442"/>
                </a:lnTo>
                <a:close/>
              </a:path>
              <a:path w="2720975" h="2781300">
                <a:moveTo>
                  <a:pt x="541400" y="2601920"/>
                </a:moveTo>
                <a:lnTo>
                  <a:pt x="514226" y="2581442"/>
                </a:lnTo>
                <a:lnTo>
                  <a:pt x="514667" y="2578100"/>
                </a:lnTo>
                <a:lnTo>
                  <a:pt x="517951" y="2580143"/>
                </a:lnTo>
                <a:lnTo>
                  <a:pt x="536167" y="2594612"/>
                </a:lnTo>
                <a:lnTo>
                  <a:pt x="541400" y="2601920"/>
                </a:lnTo>
                <a:close/>
              </a:path>
              <a:path w="2720975" h="2781300">
                <a:moveTo>
                  <a:pt x="517951" y="2580143"/>
                </a:moveTo>
                <a:lnTo>
                  <a:pt x="514667" y="2578100"/>
                </a:lnTo>
                <a:lnTo>
                  <a:pt x="515378" y="2578100"/>
                </a:lnTo>
                <a:lnTo>
                  <a:pt x="517951" y="2580143"/>
                </a:lnTo>
                <a:close/>
              </a:path>
              <a:path w="2720975" h="2781300">
                <a:moveTo>
                  <a:pt x="544057" y="2596388"/>
                </a:moveTo>
                <a:lnTo>
                  <a:pt x="530328" y="2587845"/>
                </a:lnTo>
                <a:lnTo>
                  <a:pt x="519861" y="2578100"/>
                </a:lnTo>
                <a:lnTo>
                  <a:pt x="526288" y="2578100"/>
                </a:lnTo>
                <a:lnTo>
                  <a:pt x="540016" y="2590800"/>
                </a:lnTo>
                <a:lnTo>
                  <a:pt x="544057" y="2596388"/>
                </a:lnTo>
                <a:close/>
              </a:path>
              <a:path w="2720975" h="2781300">
                <a:moveTo>
                  <a:pt x="1894446" y="2590800"/>
                </a:moveTo>
                <a:lnTo>
                  <a:pt x="1844078" y="2590800"/>
                </a:lnTo>
                <a:lnTo>
                  <a:pt x="1838782" y="2578100"/>
                </a:lnTo>
                <a:lnTo>
                  <a:pt x="1888959" y="2578100"/>
                </a:lnTo>
                <a:lnTo>
                  <a:pt x="1894446" y="2590800"/>
                </a:lnTo>
                <a:close/>
              </a:path>
              <a:path w="2720975" h="2781300">
                <a:moveTo>
                  <a:pt x="536167" y="2594612"/>
                </a:moveTo>
                <a:lnTo>
                  <a:pt x="517951" y="2580143"/>
                </a:lnTo>
                <a:lnTo>
                  <a:pt x="530328" y="2587845"/>
                </a:lnTo>
                <a:lnTo>
                  <a:pt x="533501" y="2590800"/>
                </a:lnTo>
                <a:lnTo>
                  <a:pt x="536167" y="2594612"/>
                </a:lnTo>
                <a:close/>
              </a:path>
              <a:path w="2720975" h="2781300">
                <a:moveTo>
                  <a:pt x="544340" y="2615320"/>
                </a:moveTo>
                <a:lnTo>
                  <a:pt x="512991" y="2590800"/>
                </a:lnTo>
                <a:lnTo>
                  <a:pt x="514226" y="2581442"/>
                </a:lnTo>
                <a:lnTo>
                  <a:pt x="541400" y="2601920"/>
                </a:lnTo>
                <a:lnTo>
                  <a:pt x="542531" y="2603500"/>
                </a:lnTo>
                <a:lnTo>
                  <a:pt x="542404" y="2603500"/>
                </a:lnTo>
                <a:lnTo>
                  <a:pt x="545794" y="2611648"/>
                </a:lnTo>
                <a:lnTo>
                  <a:pt x="544340" y="2615320"/>
                </a:lnTo>
                <a:close/>
              </a:path>
              <a:path w="2720975" h="2781300">
                <a:moveTo>
                  <a:pt x="549198" y="2603500"/>
                </a:moveTo>
                <a:lnTo>
                  <a:pt x="547357" y="2603500"/>
                </a:lnTo>
                <a:lnTo>
                  <a:pt x="536167" y="2594612"/>
                </a:lnTo>
                <a:lnTo>
                  <a:pt x="533438" y="2590800"/>
                </a:lnTo>
                <a:lnTo>
                  <a:pt x="530328" y="2587845"/>
                </a:lnTo>
                <a:lnTo>
                  <a:pt x="544057" y="2596388"/>
                </a:lnTo>
                <a:lnTo>
                  <a:pt x="549198" y="2603500"/>
                </a:lnTo>
                <a:close/>
              </a:path>
              <a:path w="2720975" h="2781300">
                <a:moveTo>
                  <a:pt x="1925370" y="2603500"/>
                </a:moveTo>
                <a:lnTo>
                  <a:pt x="1911616" y="2603500"/>
                </a:lnTo>
                <a:lnTo>
                  <a:pt x="1891106" y="2590800"/>
                </a:lnTo>
                <a:lnTo>
                  <a:pt x="1919859" y="2590800"/>
                </a:lnTo>
                <a:lnTo>
                  <a:pt x="1925370" y="2603500"/>
                </a:lnTo>
                <a:close/>
              </a:path>
              <a:path w="2720975" h="2781300">
                <a:moveTo>
                  <a:pt x="2378354" y="2603500"/>
                </a:moveTo>
                <a:lnTo>
                  <a:pt x="2351087" y="2603500"/>
                </a:lnTo>
                <a:lnTo>
                  <a:pt x="2354935" y="2590800"/>
                </a:lnTo>
                <a:lnTo>
                  <a:pt x="2383243" y="2590800"/>
                </a:lnTo>
                <a:lnTo>
                  <a:pt x="2378354" y="2603500"/>
                </a:lnTo>
                <a:close/>
              </a:path>
              <a:path w="2720975" h="2781300">
                <a:moveTo>
                  <a:pt x="547453" y="2606448"/>
                </a:moveTo>
                <a:lnTo>
                  <a:pt x="541400" y="2601920"/>
                </a:lnTo>
                <a:lnTo>
                  <a:pt x="536167" y="2594612"/>
                </a:lnTo>
                <a:lnTo>
                  <a:pt x="547357" y="2603500"/>
                </a:lnTo>
                <a:lnTo>
                  <a:pt x="547453" y="2606448"/>
                </a:lnTo>
                <a:close/>
              </a:path>
              <a:path w="2720975" h="2781300">
                <a:moveTo>
                  <a:pt x="555150" y="2604219"/>
                </a:moveTo>
                <a:lnTo>
                  <a:pt x="554697" y="2603500"/>
                </a:lnTo>
                <a:lnTo>
                  <a:pt x="549198" y="2603500"/>
                </a:lnTo>
                <a:lnTo>
                  <a:pt x="544057" y="2596388"/>
                </a:lnTo>
                <a:lnTo>
                  <a:pt x="555485" y="2603500"/>
                </a:lnTo>
                <a:lnTo>
                  <a:pt x="555150" y="2604219"/>
                </a:lnTo>
                <a:close/>
              </a:path>
              <a:path w="2720975" h="2781300">
                <a:moveTo>
                  <a:pt x="545794" y="2611648"/>
                </a:moveTo>
                <a:lnTo>
                  <a:pt x="542404" y="2603500"/>
                </a:lnTo>
                <a:lnTo>
                  <a:pt x="542531" y="2603500"/>
                </a:lnTo>
                <a:lnTo>
                  <a:pt x="541400" y="2601920"/>
                </a:lnTo>
                <a:lnTo>
                  <a:pt x="547360" y="2606379"/>
                </a:lnTo>
                <a:lnTo>
                  <a:pt x="547476" y="2607400"/>
                </a:lnTo>
                <a:lnTo>
                  <a:pt x="545794" y="2611648"/>
                </a:lnTo>
                <a:close/>
              </a:path>
              <a:path w="2720975" h="2781300">
                <a:moveTo>
                  <a:pt x="547383" y="2603520"/>
                </a:moveTo>
                <a:close/>
              </a:path>
              <a:path w="2720975" h="2781300">
                <a:moveTo>
                  <a:pt x="548622" y="2604505"/>
                </a:moveTo>
                <a:lnTo>
                  <a:pt x="547386" y="2603523"/>
                </a:lnTo>
                <a:lnTo>
                  <a:pt x="549021" y="2603500"/>
                </a:lnTo>
                <a:lnTo>
                  <a:pt x="548622" y="2604505"/>
                </a:lnTo>
                <a:close/>
              </a:path>
              <a:path w="2720975" h="2781300">
                <a:moveTo>
                  <a:pt x="553293" y="2608214"/>
                </a:moveTo>
                <a:lnTo>
                  <a:pt x="548622" y="2604505"/>
                </a:lnTo>
                <a:lnTo>
                  <a:pt x="549021" y="2603500"/>
                </a:lnTo>
                <a:lnTo>
                  <a:pt x="551192" y="2603500"/>
                </a:lnTo>
                <a:lnTo>
                  <a:pt x="554485" y="2605649"/>
                </a:lnTo>
                <a:lnTo>
                  <a:pt x="553293" y="2608214"/>
                </a:lnTo>
                <a:close/>
              </a:path>
              <a:path w="2720975" h="2781300">
                <a:moveTo>
                  <a:pt x="554485" y="2605649"/>
                </a:moveTo>
                <a:lnTo>
                  <a:pt x="551192" y="2603500"/>
                </a:lnTo>
                <a:lnTo>
                  <a:pt x="554697" y="2603500"/>
                </a:lnTo>
                <a:lnTo>
                  <a:pt x="555150" y="2604219"/>
                </a:lnTo>
                <a:lnTo>
                  <a:pt x="554485" y="2605649"/>
                </a:lnTo>
                <a:close/>
              </a:path>
              <a:path w="2720975" h="2781300">
                <a:moveTo>
                  <a:pt x="1988565" y="2616200"/>
                </a:moveTo>
                <a:lnTo>
                  <a:pt x="1955114" y="2616200"/>
                </a:lnTo>
                <a:lnTo>
                  <a:pt x="1933562" y="2603500"/>
                </a:lnTo>
                <a:lnTo>
                  <a:pt x="1978494" y="2603500"/>
                </a:lnTo>
                <a:lnTo>
                  <a:pt x="1988565" y="2616200"/>
                </a:lnTo>
                <a:close/>
              </a:path>
              <a:path w="2720975" h="2781300">
                <a:moveTo>
                  <a:pt x="2349334" y="2616200"/>
                </a:moveTo>
                <a:lnTo>
                  <a:pt x="2338628" y="2616200"/>
                </a:lnTo>
                <a:lnTo>
                  <a:pt x="2338971" y="2603500"/>
                </a:lnTo>
                <a:lnTo>
                  <a:pt x="2351112" y="2603500"/>
                </a:lnTo>
                <a:lnTo>
                  <a:pt x="2349334" y="2616200"/>
                </a:lnTo>
                <a:close/>
              </a:path>
              <a:path w="2720975" h="2781300">
                <a:moveTo>
                  <a:pt x="547762" y="2606678"/>
                </a:moveTo>
                <a:lnTo>
                  <a:pt x="547453" y="2606448"/>
                </a:lnTo>
                <a:lnTo>
                  <a:pt x="547383" y="2603520"/>
                </a:lnTo>
                <a:lnTo>
                  <a:pt x="547754" y="2605649"/>
                </a:lnTo>
                <a:lnTo>
                  <a:pt x="547762" y="2606678"/>
                </a:lnTo>
                <a:close/>
              </a:path>
              <a:path w="2720975" h="2781300">
                <a:moveTo>
                  <a:pt x="547880" y="2606379"/>
                </a:moveTo>
                <a:lnTo>
                  <a:pt x="547386" y="2603523"/>
                </a:lnTo>
                <a:lnTo>
                  <a:pt x="548622" y="2604505"/>
                </a:lnTo>
                <a:lnTo>
                  <a:pt x="547880" y="2606379"/>
                </a:lnTo>
                <a:close/>
              </a:path>
              <a:path w="2720975" h="2781300">
                <a:moveTo>
                  <a:pt x="557146" y="2607386"/>
                </a:moveTo>
                <a:lnTo>
                  <a:pt x="554485" y="2605649"/>
                </a:lnTo>
                <a:lnTo>
                  <a:pt x="555150" y="2604219"/>
                </a:lnTo>
                <a:lnTo>
                  <a:pt x="557146" y="2607386"/>
                </a:lnTo>
                <a:close/>
              </a:path>
              <a:path w="2720975" h="2781300">
                <a:moveTo>
                  <a:pt x="552400" y="2610134"/>
                </a:moveTo>
                <a:lnTo>
                  <a:pt x="547957" y="2606824"/>
                </a:lnTo>
                <a:lnTo>
                  <a:pt x="547880" y="2606379"/>
                </a:lnTo>
                <a:lnTo>
                  <a:pt x="548622" y="2604505"/>
                </a:lnTo>
                <a:lnTo>
                  <a:pt x="553293" y="2608214"/>
                </a:lnTo>
                <a:lnTo>
                  <a:pt x="552400" y="2610134"/>
                </a:lnTo>
                <a:close/>
              </a:path>
              <a:path w="2720975" h="2781300">
                <a:moveTo>
                  <a:pt x="562050" y="2615170"/>
                </a:moveTo>
                <a:lnTo>
                  <a:pt x="553293" y="2608214"/>
                </a:lnTo>
                <a:lnTo>
                  <a:pt x="554485" y="2605649"/>
                </a:lnTo>
                <a:lnTo>
                  <a:pt x="557155" y="2607400"/>
                </a:lnTo>
                <a:lnTo>
                  <a:pt x="562050" y="2615170"/>
                </a:lnTo>
                <a:close/>
              </a:path>
              <a:path w="2720975" h="2781300">
                <a:moveTo>
                  <a:pt x="547476" y="2607400"/>
                </a:moveTo>
                <a:lnTo>
                  <a:pt x="547453" y="2606448"/>
                </a:lnTo>
                <a:lnTo>
                  <a:pt x="547762" y="2606678"/>
                </a:lnTo>
                <a:lnTo>
                  <a:pt x="547476" y="2607400"/>
                </a:lnTo>
                <a:close/>
              </a:path>
              <a:path w="2720975" h="2781300">
                <a:moveTo>
                  <a:pt x="549579" y="2616200"/>
                </a:moveTo>
                <a:lnTo>
                  <a:pt x="547687" y="2616200"/>
                </a:lnTo>
                <a:lnTo>
                  <a:pt x="547482" y="2607386"/>
                </a:lnTo>
                <a:lnTo>
                  <a:pt x="547762" y="2606678"/>
                </a:lnTo>
                <a:lnTo>
                  <a:pt x="547957" y="2606824"/>
                </a:lnTo>
                <a:lnTo>
                  <a:pt x="549579" y="2616200"/>
                </a:lnTo>
                <a:close/>
              </a:path>
              <a:path w="2720975" h="2781300">
                <a:moveTo>
                  <a:pt x="549579" y="2616200"/>
                </a:moveTo>
                <a:lnTo>
                  <a:pt x="547957" y="2606824"/>
                </a:lnTo>
                <a:lnTo>
                  <a:pt x="552400" y="2610134"/>
                </a:lnTo>
                <a:lnTo>
                  <a:pt x="549579" y="2616200"/>
                </a:lnTo>
                <a:close/>
              </a:path>
              <a:path w="2720975" h="2781300">
                <a:moveTo>
                  <a:pt x="610133" y="2654300"/>
                </a:moveTo>
                <a:lnTo>
                  <a:pt x="604227" y="2654300"/>
                </a:lnTo>
                <a:lnTo>
                  <a:pt x="564794" y="2628900"/>
                </a:lnTo>
                <a:lnTo>
                  <a:pt x="579335" y="2628900"/>
                </a:lnTo>
                <a:lnTo>
                  <a:pt x="562050" y="2615170"/>
                </a:lnTo>
                <a:lnTo>
                  <a:pt x="557146" y="2607386"/>
                </a:lnTo>
                <a:lnTo>
                  <a:pt x="570649" y="2616200"/>
                </a:lnTo>
                <a:lnTo>
                  <a:pt x="610133" y="2654300"/>
                </a:lnTo>
                <a:close/>
              </a:path>
              <a:path w="2720975" h="2781300">
                <a:moveTo>
                  <a:pt x="547687" y="2616200"/>
                </a:moveTo>
                <a:lnTo>
                  <a:pt x="545794" y="2611648"/>
                </a:lnTo>
                <a:lnTo>
                  <a:pt x="547476" y="2607400"/>
                </a:lnTo>
                <a:lnTo>
                  <a:pt x="547687" y="2616200"/>
                </a:lnTo>
                <a:close/>
              </a:path>
              <a:path w="2720975" h="2781300">
                <a:moveTo>
                  <a:pt x="564609" y="2619232"/>
                </a:moveTo>
                <a:lnTo>
                  <a:pt x="552400" y="2610134"/>
                </a:lnTo>
                <a:lnTo>
                  <a:pt x="553293" y="2608214"/>
                </a:lnTo>
                <a:lnTo>
                  <a:pt x="562050" y="2615170"/>
                </a:lnTo>
                <a:lnTo>
                  <a:pt x="564609" y="2619232"/>
                </a:lnTo>
                <a:close/>
              </a:path>
              <a:path w="2720975" h="2781300">
                <a:moveTo>
                  <a:pt x="570699" y="2628900"/>
                </a:moveTo>
                <a:lnTo>
                  <a:pt x="549156" y="2618655"/>
                </a:lnTo>
                <a:lnTo>
                  <a:pt x="545401" y="2616200"/>
                </a:lnTo>
                <a:lnTo>
                  <a:pt x="549579" y="2616200"/>
                </a:lnTo>
                <a:lnTo>
                  <a:pt x="552400" y="2610134"/>
                </a:lnTo>
                <a:lnTo>
                  <a:pt x="564609" y="2619232"/>
                </a:lnTo>
                <a:lnTo>
                  <a:pt x="570699" y="2628900"/>
                </a:lnTo>
                <a:close/>
              </a:path>
              <a:path w="2720975" h="2781300">
                <a:moveTo>
                  <a:pt x="547687" y="2616200"/>
                </a:moveTo>
                <a:lnTo>
                  <a:pt x="545465" y="2616200"/>
                </a:lnTo>
                <a:lnTo>
                  <a:pt x="544340" y="2615320"/>
                </a:lnTo>
                <a:lnTo>
                  <a:pt x="545794" y="2611648"/>
                </a:lnTo>
                <a:lnTo>
                  <a:pt x="547687" y="2616200"/>
                </a:lnTo>
                <a:close/>
              </a:path>
              <a:path w="2720975" h="2781300">
                <a:moveTo>
                  <a:pt x="579335" y="2628900"/>
                </a:moveTo>
                <a:lnTo>
                  <a:pt x="577583" y="2628900"/>
                </a:lnTo>
                <a:lnTo>
                  <a:pt x="564609" y="2619232"/>
                </a:lnTo>
                <a:lnTo>
                  <a:pt x="562050" y="2615170"/>
                </a:lnTo>
                <a:lnTo>
                  <a:pt x="579335" y="2628900"/>
                </a:lnTo>
                <a:close/>
              </a:path>
              <a:path w="2720975" h="2781300">
                <a:moveTo>
                  <a:pt x="549156" y="2618655"/>
                </a:moveTo>
                <a:lnTo>
                  <a:pt x="543991" y="2616200"/>
                </a:lnTo>
                <a:lnTo>
                  <a:pt x="544340" y="2615320"/>
                </a:lnTo>
                <a:lnTo>
                  <a:pt x="545465" y="2616200"/>
                </a:lnTo>
                <a:lnTo>
                  <a:pt x="549156" y="2618655"/>
                </a:lnTo>
                <a:close/>
              </a:path>
              <a:path w="2720975" h="2781300">
                <a:moveTo>
                  <a:pt x="1223086" y="2628900"/>
                </a:moveTo>
                <a:lnTo>
                  <a:pt x="1195666" y="2628900"/>
                </a:lnTo>
                <a:lnTo>
                  <a:pt x="1208278" y="2616200"/>
                </a:lnTo>
                <a:lnTo>
                  <a:pt x="1236662" y="2616200"/>
                </a:lnTo>
                <a:lnTo>
                  <a:pt x="1223086" y="2628900"/>
                </a:lnTo>
                <a:close/>
              </a:path>
              <a:path w="2720975" h="2781300">
                <a:moveTo>
                  <a:pt x="2044801" y="2628900"/>
                </a:moveTo>
                <a:lnTo>
                  <a:pt x="1989937" y="2628900"/>
                </a:lnTo>
                <a:lnTo>
                  <a:pt x="1984832" y="2616200"/>
                </a:lnTo>
                <a:lnTo>
                  <a:pt x="2032533" y="2616200"/>
                </a:lnTo>
                <a:lnTo>
                  <a:pt x="2044801" y="2628900"/>
                </a:lnTo>
                <a:close/>
              </a:path>
              <a:path w="2720975" h="2781300">
                <a:moveTo>
                  <a:pt x="2349944" y="2628900"/>
                </a:moveTo>
                <a:lnTo>
                  <a:pt x="2338298" y="2628900"/>
                </a:lnTo>
                <a:lnTo>
                  <a:pt x="2340051" y="2616200"/>
                </a:lnTo>
                <a:lnTo>
                  <a:pt x="2350312" y="2616200"/>
                </a:lnTo>
                <a:lnTo>
                  <a:pt x="2349944" y="2628900"/>
                </a:lnTo>
                <a:close/>
              </a:path>
              <a:path w="2720975" h="2781300">
                <a:moveTo>
                  <a:pt x="570699" y="2628900"/>
                </a:moveTo>
                <a:lnTo>
                  <a:pt x="564819" y="2628900"/>
                </a:lnTo>
                <a:lnTo>
                  <a:pt x="549156" y="2618655"/>
                </a:lnTo>
                <a:lnTo>
                  <a:pt x="570699" y="2628900"/>
                </a:lnTo>
                <a:close/>
              </a:path>
              <a:path w="2720975" h="2781300">
                <a:moveTo>
                  <a:pt x="577583" y="2628900"/>
                </a:moveTo>
                <a:lnTo>
                  <a:pt x="570699" y="2628900"/>
                </a:lnTo>
                <a:lnTo>
                  <a:pt x="564609" y="2619232"/>
                </a:lnTo>
                <a:lnTo>
                  <a:pt x="577583" y="2628900"/>
                </a:lnTo>
                <a:close/>
              </a:path>
              <a:path w="2720975" h="2781300">
                <a:moveTo>
                  <a:pt x="1163624" y="2641600"/>
                </a:moveTo>
                <a:lnTo>
                  <a:pt x="1123581" y="2641600"/>
                </a:lnTo>
                <a:lnTo>
                  <a:pt x="1145603" y="2628900"/>
                </a:lnTo>
                <a:lnTo>
                  <a:pt x="1164221" y="2628900"/>
                </a:lnTo>
                <a:lnTo>
                  <a:pt x="1164669" y="2635303"/>
                </a:lnTo>
                <a:lnTo>
                  <a:pt x="1163624" y="2641600"/>
                </a:lnTo>
                <a:close/>
              </a:path>
              <a:path w="2720975" h="2781300">
                <a:moveTo>
                  <a:pt x="1164669" y="2635303"/>
                </a:moveTo>
                <a:lnTo>
                  <a:pt x="1164221" y="2628900"/>
                </a:lnTo>
                <a:lnTo>
                  <a:pt x="1164790" y="2633449"/>
                </a:lnTo>
                <a:lnTo>
                  <a:pt x="1164858" y="2634170"/>
                </a:lnTo>
                <a:lnTo>
                  <a:pt x="1164669" y="2635303"/>
                </a:lnTo>
                <a:close/>
              </a:path>
              <a:path w="2720975" h="2781300">
                <a:moveTo>
                  <a:pt x="1164849" y="2633924"/>
                </a:moveTo>
                <a:lnTo>
                  <a:pt x="1164221" y="2628900"/>
                </a:lnTo>
                <a:lnTo>
                  <a:pt x="1164513" y="2628900"/>
                </a:lnTo>
                <a:lnTo>
                  <a:pt x="1164761" y="2631327"/>
                </a:lnTo>
                <a:lnTo>
                  <a:pt x="1164849" y="2633924"/>
                </a:lnTo>
                <a:close/>
              </a:path>
              <a:path w="2720975" h="2781300">
                <a:moveTo>
                  <a:pt x="1164761" y="2631327"/>
                </a:moveTo>
                <a:lnTo>
                  <a:pt x="1164513" y="2628900"/>
                </a:lnTo>
                <a:lnTo>
                  <a:pt x="1164678" y="2628900"/>
                </a:lnTo>
                <a:lnTo>
                  <a:pt x="1164761" y="2631327"/>
                </a:lnTo>
                <a:close/>
              </a:path>
              <a:path w="2720975" h="2781300">
                <a:moveTo>
                  <a:pt x="1164977" y="2633449"/>
                </a:moveTo>
                <a:lnTo>
                  <a:pt x="1164761" y="2631327"/>
                </a:lnTo>
                <a:lnTo>
                  <a:pt x="1164678" y="2628900"/>
                </a:lnTo>
                <a:lnTo>
                  <a:pt x="1165080" y="2632833"/>
                </a:lnTo>
                <a:lnTo>
                  <a:pt x="1164977" y="2633449"/>
                </a:lnTo>
                <a:close/>
              </a:path>
              <a:path w="2720975" h="2781300">
                <a:moveTo>
                  <a:pt x="1165080" y="2632833"/>
                </a:moveTo>
                <a:lnTo>
                  <a:pt x="1164678" y="2628900"/>
                </a:lnTo>
                <a:lnTo>
                  <a:pt x="1165733" y="2628900"/>
                </a:lnTo>
                <a:lnTo>
                  <a:pt x="1165080" y="2632833"/>
                </a:lnTo>
                <a:close/>
              </a:path>
              <a:path w="2720975" h="2781300">
                <a:moveTo>
                  <a:pt x="1180871" y="2641600"/>
                </a:moveTo>
                <a:lnTo>
                  <a:pt x="1165974" y="2641600"/>
                </a:lnTo>
                <a:lnTo>
                  <a:pt x="1165080" y="2632833"/>
                </a:lnTo>
                <a:lnTo>
                  <a:pt x="1165733" y="2628900"/>
                </a:lnTo>
                <a:lnTo>
                  <a:pt x="1188313" y="2628900"/>
                </a:lnTo>
                <a:lnTo>
                  <a:pt x="1180871" y="2641600"/>
                </a:lnTo>
                <a:close/>
              </a:path>
              <a:path w="2720975" h="2781300">
                <a:moveTo>
                  <a:pt x="2179967" y="2641600"/>
                </a:moveTo>
                <a:lnTo>
                  <a:pt x="2105774" y="2641600"/>
                </a:lnTo>
                <a:lnTo>
                  <a:pt x="2093531" y="2628900"/>
                </a:lnTo>
                <a:lnTo>
                  <a:pt x="2156967" y="2628900"/>
                </a:lnTo>
                <a:lnTo>
                  <a:pt x="2179967" y="2641600"/>
                </a:lnTo>
                <a:close/>
              </a:path>
              <a:path w="2720975" h="2781300">
                <a:moveTo>
                  <a:pt x="2333802" y="2641600"/>
                </a:moveTo>
                <a:lnTo>
                  <a:pt x="2289860" y="2641600"/>
                </a:lnTo>
                <a:lnTo>
                  <a:pt x="2295740" y="2628900"/>
                </a:lnTo>
                <a:lnTo>
                  <a:pt x="2337600" y="2628900"/>
                </a:lnTo>
                <a:lnTo>
                  <a:pt x="2333802" y="2641600"/>
                </a:lnTo>
                <a:close/>
              </a:path>
              <a:path w="2720975" h="2781300">
                <a:moveTo>
                  <a:pt x="1165809" y="2641600"/>
                </a:moveTo>
                <a:lnTo>
                  <a:pt x="1165022" y="2635303"/>
                </a:lnTo>
                <a:lnTo>
                  <a:pt x="1164977" y="2633449"/>
                </a:lnTo>
                <a:lnTo>
                  <a:pt x="1165809" y="2641600"/>
                </a:lnTo>
                <a:close/>
              </a:path>
              <a:path w="2720975" h="2781300">
                <a:moveTo>
                  <a:pt x="1165110" y="2641600"/>
                </a:moveTo>
                <a:lnTo>
                  <a:pt x="1164669" y="2635303"/>
                </a:lnTo>
                <a:lnTo>
                  <a:pt x="1164858" y="2634170"/>
                </a:lnTo>
                <a:lnTo>
                  <a:pt x="1165110" y="2641600"/>
                </a:lnTo>
                <a:close/>
              </a:path>
              <a:path w="2720975" h="2781300">
                <a:moveTo>
                  <a:pt x="1127391" y="2654300"/>
                </a:moveTo>
                <a:lnTo>
                  <a:pt x="1105433" y="2654300"/>
                </a:lnTo>
                <a:lnTo>
                  <a:pt x="1115174" y="2641600"/>
                </a:lnTo>
                <a:lnTo>
                  <a:pt x="1149311" y="2641600"/>
                </a:lnTo>
                <a:lnTo>
                  <a:pt x="1127391" y="2654300"/>
                </a:lnTo>
                <a:close/>
              </a:path>
              <a:path w="2720975" h="2781300">
                <a:moveTo>
                  <a:pt x="2254237" y="2654300"/>
                </a:moveTo>
                <a:lnTo>
                  <a:pt x="2203958" y="2654300"/>
                </a:lnTo>
                <a:lnTo>
                  <a:pt x="2178329" y="2641600"/>
                </a:lnTo>
                <a:lnTo>
                  <a:pt x="2266734" y="2641600"/>
                </a:lnTo>
                <a:lnTo>
                  <a:pt x="2254237" y="2654300"/>
                </a:lnTo>
                <a:close/>
              </a:path>
              <a:path w="2720975" h="2781300">
                <a:moveTo>
                  <a:pt x="627621" y="2667000"/>
                </a:moveTo>
                <a:lnTo>
                  <a:pt x="615175" y="2667000"/>
                </a:lnTo>
                <a:lnTo>
                  <a:pt x="604151" y="2654300"/>
                </a:lnTo>
                <a:lnTo>
                  <a:pt x="621157" y="2654300"/>
                </a:lnTo>
                <a:lnTo>
                  <a:pt x="627621" y="2667000"/>
                </a:lnTo>
                <a:close/>
              </a:path>
              <a:path w="2720975" h="2781300">
                <a:moveTo>
                  <a:pt x="1099515" y="2667000"/>
                </a:moveTo>
                <a:lnTo>
                  <a:pt x="1084376" y="2667000"/>
                </a:lnTo>
                <a:lnTo>
                  <a:pt x="1094981" y="2654300"/>
                </a:lnTo>
                <a:lnTo>
                  <a:pt x="1109853" y="2654300"/>
                </a:lnTo>
                <a:lnTo>
                  <a:pt x="1099515" y="2667000"/>
                </a:lnTo>
                <a:close/>
              </a:path>
              <a:path w="2720975" h="2781300">
                <a:moveTo>
                  <a:pt x="641807" y="2679700"/>
                </a:moveTo>
                <a:lnTo>
                  <a:pt x="628840" y="2679700"/>
                </a:lnTo>
                <a:lnTo>
                  <a:pt x="621703" y="2667000"/>
                </a:lnTo>
                <a:lnTo>
                  <a:pt x="634365" y="2667000"/>
                </a:lnTo>
                <a:lnTo>
                  <a:pt x="641807" y="2679700"/>
                </a:lnTo>
                <a:close/>
              </a:path>
              <a:path w="2720975" h="2781300">
                <a:moveTo>
                  <a:pt x="1079322" y="2679700"/>
                </a:moveTo>
                <a:lnTo>
                  <a:pt x="1064983" y="2679700"/>
                </a:lnTo>
                <a:lnTo>
                  <a:pt x="1069428" y="2667000"/>
                </a:lnTo>
                <a:lnTo>
                  <a:pt x="1089329" y="2667000"/>
                </a:lnTo>
                <a:lnTo>
                  <a:pt x="1079322" y="2679700"/>
                </a:lnTo>
                <a:close/>
              </a:path>
              <a:path w="2720975" h="2781300">
                <a:moveTo>
                  <a:pt x="669353" y="2692400"/>
                </a:moveTo>
                <a:lnTo>
                  <a:pt x="644499" y="2692400"/>
                </a:lnTo>
                <a:lnTo>
                  <a:pt x="636473" y="2679700"/>
                </a:lnTo>
                <a:lnTo>
                  <a:pt x="664489" y="2679700"/>
                </a:lnTo>
                <a:lnTo>
                  <a:pt x="669353" y="2692400"/>
                </a:lnTo>
                <a:close/>
              </a:path>
              <a:path w="2720975" h="2781300">
                <a:moveTo>
                  <a:pt x="1063663" y="2692400"/>
                </a:moveTo>
                <a:lnTo>
                  <a:pt x="1051610" y="2692400"/>
                </a:lnTo>
                <a:lnTo>
                  <a:pt x="1054150" y="2679700"/>
                </a:lnTo>
                <a:lnTo>
                  <a:pt x="1067079" y="2679700"/>
                </a:lnTo>
                <a:lnTo>
                  <a:pt x="1063663" y="2692400"/>
                </a:lnTo>
                <a:close/>
              </a:path>
              <a:path w="2720975" h="2781300">
                <a:moveTo>
                  <a:pt x="734517" y="2705100"/>
                </a:moveTo>
                <a:lnTo>
                  <a:pt x="683031" y="2705100"/>
                </a:lnTo>
                <a:lnTo>
                  <a:pt x="677583" y="2692400"/>
                </a:lnTo>
                <a:lnTo>
                  <a:pt x="720864" y="2692400"/>
                </a:lnTo>
                <a:lnTo>
                  <a:pt x="734517" y="2705100"/>
                </a:lnTo>
                <a:close/>
              </a:path>
              <a:path w="2720975" h="2781300">
                <a:moveTo>
                  <a:pt x="1051966" y="2717800"/>
                </a:moveTo>
                <a:lnTo>
                  <a:pt x="1042720" y="2717800"/>
                </a:lnTo>
                <a:lnTo>
                  <a:pt x="1044956" y="2705100"/>
                </a:lnTo>
                <a:lnTo>
                  <a:pt x="1046403" y="2692400"/>
                </a:lnTo>
                <a:lnTo>
                  <a:pt x="1056246" y="2692400"/>
                </a:lnTo>
                <a:lnTo>
                  <a:pt x="1055382" y="2705100"/>
                </a:lnTo>
                <a:lnTo>
                  <a:pt x="1054201" y="2705100"/>
                </a:lnTo>
                <a:lnTo>
                  <a:pt x="1051966" y="2717800"/>
                </a:lnTo>
                <a:close/>
              </a:path>
              <a:path w="2720975" h="2781300">
                <a:moveTo>
                  <a:pt x="755408" y="2717800"/>
                </a:moveTo>
                <a:lnTo>
                  <a:pt x="730834" y="2717800"/>
                </a:lnTo>
                <a:lnTo>
                  <a:pt x="717143" y="2705100"/>
                </a:lnTo>
                <a:lnTo>
                  <a:pt x="748195" y="2705100"/>
                </a:lnTo>
                <a:lnTo>
                  <a:pt x="755408" y="2717800"/>
                </a:lnTo>
                <a:close/>
              </a:path>
              <a:path w="2720975" h="2781300">
                <a:moveTo>
                  <a:pt x="820166" y="2730500"/>
                </a:moveTo>
                <a:lnTo>
                  <a:pt x="765225" y="2730500"/>
                </a:lnTo>
                <a:lnTo>
                  <a:pt x="759955" y="2717800"/>
                </a:lnTo>
                <a:lnTo>
                  <a:pt x="804646" y="2717800"/>
                </a:lnTo>
                <a:lnTo>
                  <a:pt x="820166" y="2730500"/>
                </a:lnTo>
                <a:close/>
              </a:path>
              <a:path w="2720975" h="2781300">
                <a:moveTo>
                  <a:pt x="1037463" y="2730500"/>
                </a:moveTo>
                <a:lnTo>
                  <a:pt x="1036510" y="2730500"/>
                </a:lnTo>
                <a:lnTo>
                  <a:pt x="1037716" y="2717800"/>
                </a:lnTo>
                <a:lnTo>
                  <a:pt x="1037463" y="2730500"/>
                </a:lnTo>
                <a:close/>
              </a:path>
              <a:path w="2720975" h="2781300">
                <a:moveTo>
                  <a:pt x="1048385" y="2730500"/>
                </a:moveTo>
                <a:lnTo>
                  <a:pt x="1037463" y="2730500"/>
                </a:lnTo>
                <a:lnTo>
                  <a:pt x="1038910" y="2717800"/>
                </a:lnTo>
                <a:lnTo>
                  <a:pt x="1049540" y="2717800"/>
                </a:lnTo>
                <a:lnTo>
                  <a:pt x="1048385" y="2730500"/>
                </a:lnTo>
                <a:close/>
              </a:path>
              <a:path w="2720975" h="2781300">
                <a:moveTo>
                  <a:pt x="863003" y="2755900"/>
                </a:moveTo>
                <a:lnTo>
                  <a:pt x="785825" y="2743200"/>
                </a:lnTo>
                <a:lnTo>
                  <a:pt x="786930" y="2730500"/>
                </a:lnTo>
                <a:lnTo>
                  <a:pt x="788644" y="2730500"/>
                </a:lnTo>
                <a:lnTo>
                  <a:pt x="787527" y="2743200"/>
                </a:lnTo>
                <a:lnTo>
                  <a:pt x="839292" y="2743200"/>
                </a:lnTo>
                <a:lnTo>
                  <a:pt x="863313" y="2752375"/>
                </a:lnTo>
                <a:lnTo>
                  <a:pt x="863003" y="2755900"/>
                </a:lnTo>
                <a:close/>
              </a:path>
              <a:path w="2720975" h="2781300">
                <a:moveTo>
                  <a:pt x="823658" y="2743200"/>
                </a:moveTo>
                <a:lnTo>
                  <a:pt x="787527" y="2743200"/>
                </a:lnTo>
                <a:lnTo>
                  <a:pt x="788644" y="2730500"/>
                </a:lnTo>
                <a:lnTo>
                  <a:pt x="816991" y="2730500"/>
                </a:lnTo>
                <a:lnTo>
                  <a:pt x="824021" y="2739073"/>
                </a:lnTo>
                <a:lnTo>
                  <a:pt x="823658" y="2743200"/>
                </a:lnTo>
                <a:close/>
              </a:path>
              <a:path w="2720975" h="2781300">
                <a:moveTo>
                  <a:pt x="824021" y="2739073"/>
                </a:moveTo>
                <a:lnTo>
                  <a:pt x="816991" y="2730500"/>
                </a:lnTo>
                <a:lnTo>
                  <a:pt x="824776" y="2730500"/>
                </a:lnTo>
                <a:lnTo>
                  <a:pt x="824021" y="2739073"/>
                </a:lnTo>
                <a:close/>
              </a:path>
              <a:path w="2720975" h="2781300">
                <a:moveTo>
                  <a:pt x="825340" y="2740682"/>
                </a:moveTo>
                <a:lnTo>
                  <a:pt x="824021" y="2739073"/>
                </a:lnTo>
                <a:lnTo>
                  <a:pt x="824776" y="2730500"/>
                </a:lnTo>
                <a:lnTo>
                  <a:pt x="826338" y="2730500"/>
                </a:lnTo>
                <a:lnTo>
                  <a:pt x="826246" y="2731879"/>
                </a:lnTo>
                <a:lnTo>
                  <a:pt x="825340" y="2740682"/>
                </a:lnTo>
                <a:close/>
              </a:path>
              <a:path w="2720975" h="2781300">
                <a:moveTo>
                  <a:pt x="826387" y="2730516"/>
                </a:moveTo>
                <a:close/>
              </a:path>
              <a:path w="2720975" h="2781300">
                <a:moveTo>
                  <a:pt x="826559" y="2730574"/>
                </a:moveTo>
                <a:lnTo>
                  <a:pt x="826387" y="2730516"/>
                </a:lnTo>
                <a:lnTo>
                  <a:pt x="826566" y="2730500"/>
                </a:lnTo>
                <a:close/>
              </a:path>
              <a:path w="2720975" h="2781300">
                <a:moveTo>
                  <a:pt x="826706" y="2730623"/>
                </a:moveTo>
                <a:lnTo>
                  <a:pt x="826559" y="2730574"/>
                </a:lnTo>
                <a:lnTo>
                  <a:pt x="826706" y="2730623"/>
                </a:lnTo>
                <a:close/>
              </a:path>
              <a:path w="2720975" h="2781300">
                <a:moveTo>
                  <a:pt x="830442" y="2731879"/>
                </a:moveTo>
                <a:lnTo>
                  <a:pt x="826706" y="2730623"/>
                </a:lnTo>
                <a:lnTo>
                  <a:pt x="826566" y="2730500"/>
                </a:lnTo>
                <a:lnTo>
                  <a:pt x="830059" y="2730500"/>
                </a:lnTo>
                <a:lnTo>
                  <a:pt x="830442" y="2731879"/>
                </a:lnTo>
                <a:close/>
              </a:path>
              <a:path w="2720975" h="2781300">
                <a:moveTo>
                  <a:pt x="833289" y="2732836"/>
                </a:moveTo>
                <a:lnTo>
                  <a:pt x="830442" y="2731879"/>
                </a:lnTo>
                <a:lnTo>
                  <a:pt x="830059" y="2730500"/>
                </a:lnTo>
                <a:lnTo>
                  <a:pt x="833221" y="2730500"/>
                </a:lnTo>
                <a:lnTo>
                  <a:pt x="833289" y="2732836"/>
                </a:lnTo>
                <a:close/>
              </a:path>
              <a:path w="2720975" h="2781300">
                <a:moveTo>
                  <a:pt x="835792" y="2733678"/>
                </a:moveTo>
                <a:lnTo>
                  <a:pt x="833289" y="2732836"/>
                </a:lnTo>
                <a:lnTo>
                  <a:pt x="833221" y="2730500"/>
                </a:lnTo>
                <a:lnTo>
                  <a:pt x="836282" y="2730500"/>
                </a:lnTo>
                <a:lnTo>
                  <a:pt x="836240" y="2731322"/>
                </a:lnTo>
                <a:lnTo>
                  <a:pt x="835792" y="2733678"/>
                </a:lnTo>
                <a:close/>
              </a:path>
              <a:path w="2720975" h="2781300">
                <a:moveTo>
                  <a:pt x="836240" y="2731322"/>
                </a:moveTo>
                <a:lnTo>
                  <a:pt x="836282" y="2730500"/>
                </a:lnTo>
                <a:lnTo>
                  <a:pt x="836240" y="2731322"/>
                </a:lnTo>
                <a:close/>
              </a:path>
              <a:path w="2720975" h="2781300">
                <a:moveTo>
                  <a:pt x="836453" y="2733899"/>
                </a:moveTo>
                <a:lnTo>
                  <a:pt x="836207" y="2733817"/>
                </a:lnTo>
                <a:lnTo>
                  <a:pt x="836396" y="2730500"/>
                </a:lnTo>
                <a:lnTo>
                  <a:pt x="836752" y="2730500"/>
                </a:lnTo>
                <a:lnTo>
                  <a:pt x="836453" y="2733899"/>
                </a:lnTo>
                <a:close/>
              </a:path>
              <a:path w="2720975" h="2781300">
                <a:moveTo>
                  <a:pt x="840463" y="2735247"/>
                </a:moveTo>
                <a:lnTo>
                  <a:pt x="836462" y="2733903"/>
                </a:lnTo>
                <a:lnTo>
                  <a:pt x="836752" y="2730500"/>
                </a:lnTo>
                <a:lnTo>
                  <a:pt x="839698" y="2730500"/>
                </a:lnTo>
                <a:lnTo>
                  <a:pt x="840463" y="2735247"/>
                </a:lnTo>
                <a:close/>
              </a:path>
              <a:path w="2720975" h="2781300">
                <a:moveTo>
                  <a:pt x="1034719" y="2743200"/>
                </a:moveTo>
                <a:lnTo>
                  <a:pt x="1017397" y="2743200"/>
                </a:lnTo>
                <a:lnTo>
                  <a:pt x="1025410" y="2730500"/>
                </a:lnTo>
                <a:lnTo>
                  <a:pt x="1038631" y="2730500"/>
                </a:lnTo>
                <a:lnTo>
                  <a:pt x="1034719" y="2743200"/>
                </a:lnTo>
                <a:close/>
              </a:path>
              <a:path w="2720975" h="2781300">
                <a:moveTo>
                  <a:pt x="825489" y="2740863"/>
                </a:moveTo>
                <a:lnTo>
                  <a:pt x="825340" y="2740682"/>
                </a:lnTo>
                <a:lnTo>
                  <a:pt x="826387" y="2730516"/>
                </a:lnTo>
                <a:lnTo>
                  <a:pt x="826559" y="2730574"/>
                </a:lnTo>
                <a:lnTo>
                  <a:pt x="825489" y="2740863"/>
                </a:lnTo>
                <a:close/>
              </a:path>
              <a:path w="2720975" h="2781300">
                <a:moveTo>
                  <a:pt x="833589" y="2743200"/>
                </a:moveTo>
                <a:lnTo>
                  <a:pt x="827404" y="2743200"/>
                </a:lnTo>
                <a:lnTo>
                  <a:pt x="825489" y="2740863"/>
                </a:lnTo>
                <a:lnTo>
                  <a:pt x="826559" y="2730574"/>
                </a:lnTo>
                <a:lnTo>
                  <a:pt x="826706" y="2730623"/>
                </a:lnTo>
                <a:lnTo>
                  <a:pt x="831204" y="2734618"/>
                </a:lnTo>
                <a:lnTo>
                  <a:pt x="833589" y="2743200"/>
                </a:lnTo>
                <a:close/>
              </a:path>
              <a:path w="2720975" h="2781300">
                <a:moveTo>
                  <a:pt x="831204" y="2734618"/>
                </a:moveTo>
                <a:lnTo>
                  <a:pt x="826706" y="2730623"/>
                </a:lnTo>
                <a:lnTo>
                  <a:pt x="830442" y="2731879"/>
                </a:lnTo>
                <a:lnTo>
                  <a:pt x="831204" y="2734618"/>
                </a:lnTo>
                <a:close/>
              </a:path>
              <a:path w="2720975" h="2781300">
                <a:moveTo>
                  <a:pt x="836114" y="2733786"/>
                </a:moveTo>
                <a:lnTo>
                  <a:pt x="835792" y="2733678"/>
                </a:lnTo>
                <a:lnTo>
                  <a:pt x="836240" y="2731322"/>
                </a:lnTo>
                <a:lnTo>
                  <a:pt x="836114" y="2733786"/>
                </a:lnTo>
                <a:close/>
              </a:path>
              <a:path w="2720975" h="2781300">
                <a:moveTo>
                  <a:pt x="833397" y="2736566"/>
                </a:moveTo>
                <a:lnTo>
                  <a:pt x="831204" y="2734618"/>
                </a:lnTo>
                <a:lnTo>
                  <a:pt x="830442" y="2731879"/>
                </a:lnTo>
                <a:lnTo>
                  <a:pt x="833289" y="2732836"/>
                </a:lnTo>
                <a:lnTo>
                  <a:pt x="833397" y="2736566"/>
                </a:lnTo>
                <a:close/>
              </a:path>
              <a:path w="2720975" h="2781300">
                <a:moveTo>
                  <a:pt x="834977" y="2737969"/>
                </a:moveTo>
                <a:lnTo>
                  <a:pt x="833397" y="2736566"/>
                </a:lnTo>
                <a:lnTo>
                  <a:pt x="833289" y="2732836"/>
                </a:lnTo>
                <a:lnTo>
                  <a:pt x="835792" y="2733678"/>
                </a:lnTo>
                <a:lnTo>
                  <a:pt x="834977" y="2737969"/>
                </a:lnTo>
                <a:close/>
              </a:path>
              <a:path w="2720975" h="2781300">
                <a:moveTo>
                  <a:pt x="835861" y="2738754"/>
                </a:moveTo>
                <a:lnTo>
                  <a:pt x="834977" y="2737969"/>
                </a:lnTo>
                <a:lnTo>
                  <a:pt x="835792" y="2733678"/>
                </a:lnTo>
                <a:lnTo>
                  <a:pt x="836114" y="2733786"/>
                </a:lnTo>
                <a:lnTo>
                  <a:pt x="835861" y="2738754"/>
                </a:lnTo>
                <a:close/>
              </a:path>
              <a:path w="2720975" h="2781300">
                <a:moveTo>
                  <a:pt x="835922" y="2738809"/>
                </a:moveTo>
                <a:lnTo>
                  <a:pt x="835972" y="2736566"/>
                </a:lnTo>
                <a:lnTo>
                  <a:pt x="836114" y="2733786"/>
                </a:lnTo>
                <a:lnTo>
                  <a:pt x="836050" y="2736566"/>
                </a:lnTo>
                <a:lnTo>
                  <a:pt x="835922" y="2738809"/>
                </a:lnTo>
                <a:close/>
              </a:path>
              <a:path w="2720975" h="2781300">
                <a:moveTo>
                  <a:pt x="836013" y="2738889"/>
                </a:moveTo>
                <a:lnTo>
                  <a:pt x="835926" y="2738754"/>
                </a:lnTo>
                <a:lnTo>
                  <a:pt x="836207" y="2733817"/>
                </a:lnTo>
                <a:lnTo>
                  <a:pt x="836453" y="2733899"/>
                </a:lnTo>
                <a:lnTo>
                  <a:pt x="836013" y="2738889"/>
                </a:lnTo>
                <a:close/>
              </a:path>
              <a:path w="2720975" h="2781300">
                <a:moveTo>
                  <a:pt x="836037" y="2738910"/>
                </a:moveTo>
                <a:lnTo>
                  <a:pt x="836094" y="2737969"/>
                </a:lnTo>
                <a:lnTo>
                  <a:pt x="836453" y="2733899"/>
                </a:lnTo>
                <a:lnTo>
                  <a:pt x="836037" y="2738910"/>
                </a:lnTo>
                <a:close/>
              </a:path>
              <a:path w="2720975" h="2781300">
                <a:moveTo>
                  <a:pt x="841743" y="2743200"/>
                </a:moveTo>
                <a:lnTo>
                  <a:pt x="840866" y="2743200"/>
                </a:lnTo>
                <a:lnTo>
                  <a:pt x="836221" y="2739073"/>
                </a:lnTo>
                <a:lnTo>
                  <a:pt x="836117" y="2737969"/>
                </a:lnTo>
                <a:lnTo>
                  <a:pt x="836462" y="2733903"/>
                </a:lnTo>
                <a:lnTo>
                  <a:pt x="840463" y="2735247"/>
                </a:lnTo>
                <a:lnTo>
                  <a:pt x="841743" y="2743200"/>
                </a:lnTo>
                <a:close/>
              </a:path>
              <a:path w="2720975" h="2781300">
                <a:moveTo>
                  <a:pt x="833589" y="2743200"/>
                </a:moveTo>
                <a:lnTo>
                  <a:pt x="831204" y="2734618"/>
                </a:lnTo>
                <a:lnTo>
                  <a:pt x="833397" y="2736566"/>
                </a:lnTo>
                <a:lnTo>
                  <a:pt x="833589" y="2743200"/>
                </a:lnTo>
                <a:close/>
              </a:path>
              <a:path w="2720975" h="2781300">
                <a:moveTo>
                  <a:pt x="863313" y="2752375"/>
                </a:moveTo>
                <a:lnTo>
                  <a:pt x="839292" y="2743200"/>
                </a:lnTo>
                <a:lnTo>
                  <a:pt x="841743" y="2743200"/>
                </a:lnTo>
                <a:lnTo>
                  <a:pt x="840463" y="2735247"/>
                </a:lnTo>
                <a:lnTo>
                  <a:pt x="864120" y="2743200"/>
                </a:lnTo>
                <a:lnTo>
                  <a:pt x="863313" y="2752375"/>
                </a:lnTo>
                <a:close/>
              </a:path>
              <a:path w="2720975" h="2781300">
                <a:moveTo>
                  <a:pt x="833983" y="2743200"/>
                </a:moveTo>
                <a:lnTo>
                  <a:pt x="833589" y="2743200"/>
                </a:lnTo>
                <a:lnTo>
                  <a:pt x="833397" y="2736566"/>
                </a:lnTo>
                <a:lnTo>
                  <a:pt x="834977" y="2737969"/>
                </a:lnTo>
                <a:lnTo>
                  <a:pt x="833983" y="2743200"/>
                </a:lnTo>
                <a:close/>
              </a:path>
              <a:path w="2720975" h="2781300">
                <a:moveTo>
                  <a:pt x="835634" y="2743200"/>
                </a:moveTo>
                <a:lnTo>
                  <a:pt x="833983" y="2743200"/>
                </a:lnTo>
                <a:lnTo>
                  <a:pt x="834977" y="2737969"/>
                </a:lnTo>
                <a:lnTo>
                  <a:pt x="835861" y="2738754"/>
                </a:lnTo>
                <a:lnTo>
                  <a:pt x="835634" y="2743200"/>
                </a:lnTo>
                <a:close/>
              </a:path>
              <a:path w="2720975" h="2781300">
                <a:moveTo>
                  <a:pt x="835634" y="2743200"/>
                </a:moveTo>
                <a:lnTo>
                  <a:pt x="835861" y="2738754"/>
                </a:lnTo>
                <a:lnTo>
                  <a:pt x="835742" y="2741970"/>
                </a:lnTo>
                <a:lnTo>
                  <a:pt x="835634" y="2743200"/>
                </a:lnTo>
                <a:close/>
              </a:path>
              <a:path w="2720975" h="2781300">
                <a:moveTo>
                  <a:pt x="835742" y="2741970"/>
                </a:moveTo>
                <a:lnTo>
                  <a:pt x="835922" y="2738809"/>
                </a:lnTo>
                <a:lnTo>
                  <a:pt x="835997" y="2739073"/>
                </a:lnTo>
                <a:lnTo>
                  <a:pt x="835742" y="2741970"/>
                </a:lnTo>
                <a:close/>
              </a:path>
              <a:path w="2720975" h="2781300">
                <a:moveTo>
                  <a:pt x="835672" y="2743200"/>
                </a:moveTo>
                <a:lnTo>
                  <a:pt x="835742" y="2741970"/>
                </a:lnTo>
                <a:lnTo>
                  <a:pt x="836013" y="2738889"/>
                </a:lnTo>
                <a:lnTo>
                  <a:pt x="836023" y="2739073"/>
                </a:lnTo>
                <a:lnTo>
                  <a:pt x="835672" y="2743200"/>
                </a:lnTo>
                <a:close/>
              </a:path>
              <a:path w="2720975" h="2781300">
                <a:moveTo>
                  <a:pt x="840866" y="2743200"/>
                </a:moveTo>
                <a:lnTo>
                  <a:pt x="835672" y="2743200"/>
                </a:lnTo>
                <a:lnTo>
                  <a:pt x="836037" y="2738910"/>
                </a:lnTo>
                <a:lnTo>
                  <a:pt x="840866" y="2743200"/>
                </a:lnTo>
                <a:close/>
              </a:path>
              <a:path w="2720975" h="2781300">
                <a:moveTo>
                  <a:pt x="825080" y="2743200"/>
                </a:moveTo>
                <a:lnTo>
                  <a:pt x="823658" y="2743200"/>
                </a:lnTo>
                <a:lnTo>
                  <a:pt x="824021" y="2739073"/>
                </a:lnTo>
                <a:lnTo>
                  <a:pt x="825340" y="2740682"/>
                </a:lnTo>
                <a:lnTo>
                  <a:pt x="825080" y="2743200"/>
                </a:lnTo>
                <a:close/>
              </a:path>
              <a:path w="2720975" h="2781300">
                <a:moveTo>
                  <a:pt x="825246" y="2743200"/>
                </a:moveTo>
                <a:lnTo>
                  <a:pt x="825080" y="2743200"/>
                </a:lnTo>
                <a:lnTo>
                  <a:pt x="825340" y="2740682"/>
                </a:lnTo>
                <a:lnTo>
                  <a:pt x="825373" y="2741970"/>
                </a:lnTo>
                <a:lnTo>
                  <a:pt x="825246" y="2743200"/>
                </a:lnTo>
                <a:close/>
              </a:path>
              <a:path w="2720975" h="2781300">
                <a:moveTo>
                  <a:pt x="827404" y="2743200"/>
                </a:moveTo>
                <a:lnTo>
                  <a:pt x="825246" y="2743200"/>
                </a:lnTo>
                <a:lnTo>
                  <a:pt x="825489" y="2740863"/>
                </a:lnTo>
                <a:lnTo>
                  <a:pt x="827404" y="2743200"/>
                </a:lnTo>
                <a:close/>
              </a:path>
              <a:path w="2720975" h="2781300">
                <a:moveTo>
                  <a:pt x="835672" y="2743200"/>
                </a:moveTo>
                <a:lnTo>
                  <a:pt x="835742" y="2741970"/>
                </a:lnTo>
                <a:lnTo>
                  <a:pt x="835672" y="2743200"/>
                </a:lnTo>
                <a:close/>
              </a:path>
              <a:path w="2720975" h="2781300">
                <a:moveTo>
                  <a:pt x="889762" y="2755900"/>
                </a:moveTo>
                <a:lnTo>
                  <a:pt x="872540" y="2755900"/>
                </a:lnTo>
                <a:lnTo>
                  <a:pt x="863313" y="2752375"/>
                </a:lnTo>
                <a:lnTo>
                  <a:pt x="864120" y="2743200"/>
                </a:lnTo>
                <a:lnTo>
                  <a:pt x="874903" y="2743200"/>
                </a:lnTo>
                <a:lnTo>
                  <a:pt x="889762" y="2755900"/>
                </a:lnTo>
                <a:close/>
              </a:path>
              <a:path w="2720975" h="2781300">
                <a:moveTo>
                  <a:pt x="1016660" y="2755900"/>
                </a:moveTo>
                <a:lnTo>
                  <a:pt x="1005166" y="2755900"/>
                </a:lnTo>
                <a:lnTo>
                  <a:pt x="1007427" y="2743200"/>
                </a:lnTo>
                <a:lnTo>
                  <a:pt x="1019784" y="2743200"/>
                </a:lnTo>
                <a:lnTo>
                  <a:pt x="1016660" y="2755900"/>
                </a:lnTo>
                <a:close/>
              </a:path>
              <a:path w="2720975" h="2781300">
                <a:moveTo>
                  <a:pt x="1019441" y="2755900"/>
                </a:moveTo>
                <a:lnTo>
                  <a:pt x="1019784" y="2743200"/>
                </a:lnTo>
                <a:lnTo>
                  <a:pt x="1023048" y="2743200"/>
                </a:lnTo>
                <a:lnTo>
                  <a:pt x="1019441" y="2755900"/>
                </a:lnTo>
                <a:close/>
              </a:path>
              <a:path w="2720975" h="2781300">
                <a:moveTo>
                  <a:pt x="917943" y="2768600"/>
                </a:moveTo>
                <a:lnTo>
                  <a:pt x="894295" y="2768600"/>
                </a:lnTo>
                <a:lnTo>
                  <a:pt x="885278" y="2755900"/>
                </a:lnTo>
                <a:lnTo>
                  <a:pt x="908024" y="2755900"/>
                </a:lnTo>
                <a:lnTo>
                  <a:pt x="917943" y="2768600"/>
                </a:lnTo>
                <a:close/>
              </a:path>
              <a:path w="2720975" h="2781300">
                <a:moveTo>
                  <a:pt x="1002398" y="2781300"/>
                </a:moveTo>
                <a:lnTo>
                  <a:pt x="919200" y="2781300"/>
                </a:lnTo>
                <a:lnTo>
                  <a:pt x="914120" y="2768600"/>
                </a:lnTo>
                <a:lnTo>
                  <a:pt x="998473" y="2768600"/>
                </a:lnTo>
                <a:lnTo>
                  <a:pt x="1001585" y="2755900"/>
                </a:lnTo>
                <a:lnTo>
                  <a:pt x="1009891" y="2755900"/>
                </a:lnTo>
                <a:lnTo>
                  <a:pt x="1006805" y="2768600"/>
                </a:lnTo>
                <a:lnTo>
                  <a:pt x="1002398" y="2781300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013983" y="1550030"/>
            <a:ext cx="280575" cy="394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008416" y="1545729"/>
            <a:ext cx="292100" cy="255270"/>
          </a:xfrm>
          <a:custGeom>
            <a:avLst/>
            <a:gdLst/>
            <a:ahLst/>
            <a:cxnLst/>
            <a:rect l="l" t="t" r="r" b="b"/>
            <a:pathLst>
              <a:path w="292100" h="255269">
                <a:moveTo>
                  <a:pt x="171437" y="254000"/>
                </a:moveTo>
                <a:lnTo>
                  <a:pt x="135470" y="254000"/>
                </a:lnTo>
                <a:lnTo>
                  <a:pt x="113385" y="250189"/>
                </a:lnTo>
                <a:lnTo>
                  <a:pt x="73012" y="233679"/>
                </a:lnTo>
                <a:lnTo>
                  <a:pt x="39966" y="209550"/>
                </a:lnTo>
                <a:lnTo>
                  <a:pt x="15836" y="179069"/>
                </a:lnTo>
                <a:lnTo>
                  <a:pt x="12801" y="172719"/>
                </a:lnTo>
                <a:lnTo>
                  <a:pt x="10071" y="167639"/>
                </a:lnTo>
                <a:lnTo>
                  <a:pt x="38" y="124459"/>
                </a:lnTo>
                <a:lnTo>
                  <a:pt x="0" y="116839"/>
                </a:lnTo>
                <a:lnTo>
                  <a:pt x="342" y="110489"/>
                </a:lnTo>
                <a:lnTo>
                  <a:pt x="7658" y="80009"/>
                </a:lnTo>
                <a:lnTo>
                  <a:pt x="10172" y="73659"/>
                </a:lnTo>
                <a:lnTo>
                  <a:pt x="31584" y="41909"/>
                </a:lnTo>
                <a:lnTo>
                  <a:pt x="36118" y="38099"/>
                </a:lnTo>
                <a:lnTo>
                  <a:pt x="40881" y="33019"/>
                </a:lnTo>
                <a:lnTo>
                  <a:pt x="45885" y="29209"/>
                </a:lnTo>
                <a:lnTo>
                  <a:pt x="51104" y="25399"/>
                </a:lnTo>
                <a:lnTo>
                  <a:pt x="56527" y="21589"/>
                </a:lnTo>
                <a:lnTo>
                  <a:pt x="62153" y="19049"/>
                </a:lnTo>
                <a:lnTo>
                  <a:pt x="67970" y="15239"/>
                </a:lnTo>
                <a:lnTo>
                  <a:pt x="73977" y="12699"/>
                </a:lnTo>
                <a:lnTo>
                  <a:pt x="80137" y="10159"/>
                </a:lnTo>
                <a:lnTo>
                  <a:pt x="92925" y="5079"/>
                </a:lnTo>
                <a:lnTo>
                  <a:pt x="120065" y="0"/>
                </a:lnTo>
                <a:lnTo>
                  <a:pt x="156032" y="0"/>
                </a:lnTo>
                <a:lnTo>
                  <a:pt x="178104" y="3809"/>
                </a:lnTo>
                <a:lnTo>
                  <a:pt x="185280" y="6349"/>
                </a:lnTo>
                <a:lnTo>
                  <a:pt x="134467" y="6349"/>
                </a:lnTo>
                <a:lnTo>
                  <a:pt x="127507" y="7619"/>
                </a:lnTo>
                <a:lnTo>
                  <a:pt x="120967" y="7619"/>
                </a:lnTo>
                <a:lnTo>
                  <a:pt x="114173" y="8889"/>
                </a:lnTo>
                <a:lnTo>
                  <a:pt x="114338" y="8889"/>
                </a:lnTo>
                <a:lnTo>
                  <a:pt x="107657" y="10159"/>
                </a:lnTo>
                <a:lnTo>
                  <a:pt x="107823" y="10159"/>
                </a:lnTo>
                <a:lnTo>
                  <a:pt x="101257" y="11429"/>
                </a:lnTo>
                <a:lnTo>
                  <a:pt x="101422" y="11429"/>
                </a:lnTo>
                <a:lnTo>
                  <a:pt x="94983" y="12699"/>
                </a:lnTo>
                <a:lnTo>
                  <a:pt x="95148" y="12699"/>
                </a:lnTo>
                <a:lnTo>
                  <a:pt x="88836" y="15239"/>
                </a:lnTo>
                <a:lnTo>
                  <a:pt x="89001" y="15239"/>
                </a:lnTo>
                <a:lnTo>
                  <a:pt x="82842" y="16509"/>
                </a:lnTo>
                <a:lnTo>
                  <a:pt x="83007" y="16509"/>
                </a:lnTo>
                <a:lnTo>
                  <a:pt x="77000" y="19049"/>
                </a:lnTo>
                <a:lnTo>
                  <a:pt x="77165" y="19049"/>
                </a:lnTo>
                <a:lnTo>
                  <a:pt x="73270" y="21589"/>
                </a:lnTo>
                <a:lnTo>
                  <a:pt x="71475" y="21589"/>
                </a:lnTo>
                <a:lnTo>
                  <a:pt x="65824" y="25399"/>
                </a:lnTo>
                <a:lnTo>
                  <a:pt x="65976" y="25399"/>
                </a:lnTo>
                <a:lnTo>
                  <a:pt x="60502" y="27939"/>
                </a:lnTo>
                <a:lnTo>
                  <a:pt x="60655" y="27939"/>
                </a:lnTo>
                <a:lnTo>
                  <a:pt x="55384" y="31749"/>
                </a:lnTo>
                <a:lnTo>
                  <a:pt x="55537" y="31749"/>
                </a:lnTo>
                <a:lnTo>
                  <a:pt x="50469" y="35559"/>
                </a:lnTo>
                <a:lnTo>
                  <a:pt x="50609" y="35559"/>
                </a:lnTo>
                <a:lnTo>
                  <a:pt x="45758" y="39369"/>
                </a:lnTo>
                <a:lnTo>
                  <a:pt x="45910" y="39369"/>
                </a:lnTo>
                <a:lnTo>
                  <a:pt x="41287" y="43179"/>
                </a:lnTo>
                <a:lnTo>
                  <a:pt x="41427" y="43179"/>
                </a:lnTo>
                <a:lnTo>
                  <a:pt x="37045" y="46989"/>
                </a:lnTo>
                <a:lnTo>
                  <a:pt x="37185" y="46989"/>
                </a:lnTo>
                <a:lnTo>
                  <a:pt x="33045" y="52069"/>
                </a:lnTo>
                <a:lnTo>
                  <a:pt x="30267" y="55879"/>
                </a:lnTo>
                <a:lnTo>
                  <a:pt x="29425" y="55879"/>
                </a:lnTo>
                <a:lnTo>
                  <a:pt x="25819" y="60959"/>
                </a:lnTo>
                <a:lnTo>
                  <a:pt x="22606" y="66039"/>
                </a:lnTo>
                <a:lnTo>
                  <a:pt x="19685" y="71119"/>
                </a:lnTo>
                <a:lnTo>
                  <a:pt x="17043" y="76199"/>
                </a:lnTo>
                <a:lnTo>
                  <a:pt x="14719" y="82550"/>
                </a:lnTo>
                <a:lnTo>
                  <a:pt x="12687" y="87629"/>
                </a:lnTo>
                <a:lnTo>
                  <a:pt x="10985" y="93979"/>
                </a:lnTo>
                <a:lnTo>
                  <a:pt x="9900" y="99059"/>
                </a:lnTo>
                <a:lnTo>
                  <a:pt x="9651" y="99059"/>
                </a:lnTo>
                <a:lnTo>
                  <a:pt x="8585" y="105409"/>
                </a:lnTo>
                <a:lnTo>
                  <a:pt x="7924" y="111759"/>
                </a:lnTo>
                <a:lnTo>
                  <a:pt x="7686" y="116839"/>
                </a:lnTo>
                <a:lnTo>
                  <a:pt x="7645" y="123189"/>
                </a:lnTo>
                <a:lnTo>
                  <a:pt x="8039" y="129539"/>
                </a:lnTo>
                <a:lnTo>
                  <a:pt x="8750" y="135889"/>
                </a:lnTo>
                <a:lnTo>
                  <a:pt x="9791" y="140969"/>
                </a:lnTo>
                <a:lnTo>
                  <a:pt x="11150" y="147319"/>
                </a:lnTo>
                <a:lnTo>
                  <a:pt x="12826" y="152400"/>
                </a:lnTo>
                <a:lnTo>
                  <a:pt x="14795" y="158750"/>
                </a:lnTo>
                <a:lnTo>
                  <a:pt x="17081" y="163829"/>
                </a:lnTo>
                <a:lnTo>
                  <a:pt x="19659" y="168909"/>
                </a:lnTo>
                <a:lnTo>
                  <a:pt x="22517" y="175259"/>
                </a:lnTo>
                <a:lnTo>
                  <a:pt x="25654" y="180339"/>
                </a:lnTo>
                <a:lnTo>
                  <a:pt x="29070" y="185419"/>
                </a:lnTo>
                <a:lnTo>
                  <a:pt x="32753" y="190500"/>
                </a:lnTo>
                <a:lnTo>
                  <a:pt x="36702" y="195579"/>
                </a:lnTo>
                <a:lnTo>
                  <a:pt x="37665" y="195579"/>
                </a:lnTo>
                <a:lnTo>
                  <a:pt x="40893" y="199389"/>
                </a:lnTo>
                <a:lnTo>
                  <a:pt x="45338" y="204469"/>
                </a:lnTo>
                <a:lnTo>
                  <a:pt x="50025" y="208279"/>
                </a:lnTo>
                <a:lnTo>
                  <a:pt x="49885" y="208279"/>
                </a:lnTo>
                <a:lnTo>
                  <a:pt x="54927" y="212089"/>
                </a:lnTo>
                <a:lnTo>
                  <a:pt x="60070" y="217169"/>
                </a:lnTo>
                <a:lnTo>
                  <a:pt x="59931" y="217169"/>
                </a:lnTo>
                <a:lnTo>
                  <a:pt x="65430" y="220979"/>
                </a:lnTo>
                <a:lnTo>
                  <a:pt x="67195" y="220979"/>
                </a:lnTo>
                <a:lnTo>
                  <a:pt x="71005" y="223519"/>
                </a:lnTo>
                <a:lnTo>
                  <a:pt x="70853" y="223519"/>
                </a:lnTo>
                <a:lnTo>
                  <a:pt x="76771" y="227329"/>
                </a:lnTo>
                <a:lnTo>
                  <a:pt x="76631" y="227329"/>
                </a:lnTo>
                <a:lnTo>
                  <a:pt x="82740" y="229869"/>
                </a:lnTo>
                <a:lnTo>
                  <a:pt x="82588" y="229869"/>
                </a:lnTo>
                <a:lnTo>
                  <a:pt x="88900" y="233679"/>
                </a:lnTo>
                <a:lnTo>
                  <a:pt x="88747" y="233679"/>
                </a:lnTo>
                <a:lnTo>
                  <a:pt x="95250" y="236219"/>
                </a:lnTo>
                <a:lnTo>
                  <a:pt x="95084" y="236219"/>
                </a:lnTo>
                <a:lnTo>
                  <a:pt x="101765" y="238759"/>
                </a:lnTo>
                <a:lnTo>
                  <a:pt x="101612" y="238759"/>
                </a:lnTo>
                <a:lnTo>
                  <a:pt x="108445" y="240029"/>
                </a:lnTo>
                <a:lnTo>
                  <a:pt x="108292" y="240029"/>
                </a:lnTo>
                <a:lnTo>
                  <a:pt x="115303" y="242569"/>
                </a:lnTo>
                <a:lnTo>
                  <a:pt x="115138" y="242569"/>
                </a:lnTo>
                <a:lnTo>
                  <a:pt x="122300" y="243839"/>
                </a:lnTo>
                <a:lnTo>
                  <a:pt x="122135" y="243839"/>
                </a:lnTo>
                <a:lnTo>
                  <a:pt x="129362" y="245109"/>
                </a:lnTo>
                <a:lnTo>
                  <a:pt x="129209" y="245109"/>
                </a:lnTo>
                <a:lnTo>
                  <a:pt x="136398" y="246379"/>
                </a:lnTo>
                <a:lnTo>
                  <a:pt x="143217" y="246379"/>
                </a:lnTo>
                <a:lnTo>
                  <a:pt x="150317" y="247650"/>
                </a:lnTo>
                <a:lnTo>
                  <a:pt x="201802" y="247650"/>
                </a:lnTo>
                <a:lnTo>
                  <a:pt x="198564" y="248919"/>
                </a:lnTo>
                <a:lnTo>
                  <a:pt x="171437" y="254000"/>
                </a:lnTo>
                <a:close/>
              </a:path>
              <a:path w="292100" h="255269">
                <a:moveTo>
                  <a:pt x="226212" y="34289"/>
                </a:moveTo>
                <a:lnTo>
                  <a:pt x="220497" y="30479"/>
                </a:lnTo>
                <a:lnTo>
                  <a:pt x="220637" y="30479"/>
                </a:lnTo>
                <a:lnTo>
                  <a:pt x="214731" y="26669"/>
                </a:lnTo>
                <a:lnTo>
                  <a:pt x="214871" y="26669"/>
                </a:lnTo>
                <a:lnTo>
                  <a:pt x="208762" y="24129"/>
                </a:lnTo>
                <a:lnTo>
                  <a:pt x="208902" y="24129"/>
                </a:lnTo>
                <a:lnTo>
                  <a:pt x="202590" y="20319"/>
                </a:lnTo>
                <a:lnTo>
                  <a:pt x="202742" y="20319"/>
                </a:lnTo>
                <a:lnTo>
                  <a:pt x="196253" y="17779"/>
                </a:lnTo>
                <a:lnTo>
                  <a:pt x="196405" y="17779"/>
                </a:lnTo>
                <a:lnTo>
                  <a:pt x="189737" y="15239"/>
                </a:lnTo>
                <a:lnTo>
                  <a:pt x="189890" y="15239"/>
                </a:lnTo>
                <a:lnTo>
                  <a:pt x="183045" y="13969"/>
                </a:lnTo>
                <a:lnTo>
                  <a:pt x="183210" y="13969"/>
                </a:lnTo>
                <a:lnTo>
                  <a:pt x="176199" y="11429"/>
                </a:lnTo>
                <a:lnTo>
                  <a:pt x="176364" y="11429"/>
                </a:lnTo>
                <a:lnTo>
                  <a:pt x="169202" y="10159"/>
                </a:lnTo>
                <a:lnTo>
                  <a:pt x="169354" y="10159"/>
                </a:lnTo>
                <a:lnTo>
                  <a:pt x="162128" y="8889"/>
                </a:lnTo>
                <a:lnTo>
                  <a:pt x="162293" y="8889"/>
                </a:lnTo>
                <a:lnTo>
                  <a:pt x="155105" y="7619"/>
                </a:lnTo>
                <a:lnTo>
                  <a:pt x="134302" y="7619"/>
                </a:lnTo>
                <a:lnTo>
                  <a:pt x="134467" y="6349"/>
                </a:lnTo>
                <a:lnTo>
                  <a:pt x="185280" y="6349"/>
                </a:lnTo>
                <a:lnTo>
                  <a:pt x="224548" y="24129"/>
                </a:lnTo>
                <a:lnTo>
                  <a:pt x="237828" y="33019"/>
                </a:lnTo>
                <a:lnTo>
                  <a:pt x="226072" y="33019"/>
                </a:lnTo>
                <a:lnTo>
                  <a:pt x="226212" y="34289"/>
                </a:lnTo>
                <a:close/>
              </a:path>
              <a:path w="292100" h="255269">
                <a:moveTo>
                  <a:pt x="71323" y="22859"/>
                </a:moveTo>
                <a:lnTo>
                  <a:pt x="71475" y="21589"/>
                </a:lnTo>
                <a:lnTo>
                  <a:pt x="73270" y="21589"/>
                </a:lnTo>
                <a:lnTo>
                  <a:pt x="71323" y="22859"/>
                </a:lnTo>
                <a:close/>
              </a:path>
              <a:path w="292100" h="255269">
                <a:moveTo>
                  <a:pt x="231559" y="38099"/>
                </a:moveTo>
                <a:lnTo>
                  <a:pt x="226072" y="33019"/>
                </a:lnTo>
                <a:lnTo>
                  <a:pt x="237828" y="33019"/>
                </a:lnTo>
                <a:lnTo>
                  <a:pt x="241426" y="35559"/>
                </a:lnTo>
                <a:lnTo>
                  <a:pt x="243154" y="36829"/>
                </a:lnTo>
                <a:lnTo>
                  <a:pt x="231432" y="36829"/>
                </a:lnTo>
                <a:lnTo>
                  <a:pt x="231559" y="38099"/>
                </a:lnTo>
                <a:close/>
              </a:path>
              <a:path w="292100" h="255269">
                <a:moveTo>
                  <a:pt x="201802" y="247650"/>
                </a:moveTo>
                <a:lnTo>
                  <a:pt x="157022" y="247650"/>
                </a:lnTo>
                <a:lnTo>
                  <a:pt x="163995" y="246379"/>
                </a:lnTo>
                <a:lnTo>
                  <a:pt x="170535" y="246379"/>
                </a:lnTo>
                <a:lnTo>
                  <a:pt x="177317" y="245109"/>
                </a:lnTo>
                <a:lnTo>
                  <a:pt x="177152" y="245109"/>
                </a:lnTo>
                <a:lnTo>
                  <a:pt x="183832" y="243839"/>
                </a:lnTo>
                <a:lnTo>
                  <a:pt x="183667" y="243839"/>
                </a:lnTo>
                <a:lnTo>
                  <a:pt x="190245" y="242569"/>
                </a:lnTo>
                <a:lnTo>
                  <a:pt x="190080" y="242569"/>
                </a:lnTo>
                <a:lnTo>
                  <a:pt x="196519" y="241300"/>
                </a:lnTo>
                <a:lnTo>
                  <a:pt x="196354" y="241300"/>
                </a:lnTo>
                <a:lnTo>
                  <a:pt x="202653" y="238759"/>
                </a:lnTo>
                <a:lnTo>
                  <a:pt x="202501" y="238759"/>
                </a:lnTo>
                <a:lnTo>
                  <a:pt x="208661" y="237489"/>
                </a:lnTo>
                <a:lnTo>
                  <a:pt x="208495" y="237489"/>
                </a:lnTo>
                <a:lnTo>
                  <a:pt x="214502" y="234950"/>
                </a:lnTo>
                <a:lnTo>
                  <a:pt x="214337" y="234950"/>
                </a:lnTo>
                <a:lnTo>
                  <a:pt x="220179" y="232409"/>
                </a:lnTo>
                <a:lnTo>
                  <a:pt x="220014" y="232409"/>
                </a:lnTo>
                <a:lnTo>
                  <a:pt x="225679" y="228600"/>
                </a:lnTo>
                <a:lnTo>
                  <a:pt x="225526" y="228600"/>
                </a:lnTo>
                <a:lnTo>
                  <a:pt x="231000" y="226059"/>
                </a:lnTo>
                <a:lnTo>
                  <a:pt x="230835" y="226059"/>
                </a:lnTo>
                <a:lnTo>
                  <a:pt x="236118" y="222250"/>
                </a:lnTo>
                <a:lnTo>
                  <a:pt x="235966" y="222250"/>
                </a:lnTo>
                <a:lnTo>
                  <a:pt x="241033" y="218439"/>
                </a:lnTo>
                <a:lnTo>
                  <a:pt x="240880" y="218439"/>
                </a:lnTo>
                <a:lnTo>
                  <a:pt x="245732" y="214629"/>
                </a:lnTo>
                <a:lnTo>
                  <a:pt x="245592" y="214629"/>
                </a:lnTo>
                <a:lnTo>
                  <a:pt x="250215" y="210819"/>
                </a:lnTo>
                <a:lnTo>
                  <a:pt x="250075" y="210819"/>
                </a:lnTo>
                <a:lnTo>
                  <a:pt x="254457" y="207009"/>
                </a:lnTo>
                <a:lnTo>
                  <a:pt x="254317" y="207009"/>
                </a:lnTo>
                <a:lnTo>
                  <a:pt x="258457" y="201929"/>
                </a:lnTo>
                <a:lnTo>
                  <a:pt x="258318" y="201929"/>
                </a:lnTo>
                <a:lnTo>
                  <a:pt x="262204" y="198119"/>
                </a:lnTo>
                <a:lnTo>
                  <a:pt x="265683" y="193039"/>
                </a:lnTo>
                <a:lnTo>
                  <a:pt x="268884" y="187959"/>
                </a:lnTo>
                <a:lnTo>
                  <a:pt x="271818" y="182879"/>
                </a:lnTo>
                <a:lnTo>
                  <a:pt x="274446" y="177800"/>
                </a:lnTo>
                <a:lnTo>
                  <a:pt x="276783" y="171450"/>
                </a:lnTo>
                <a:lnTo>
                  <a:pt x="278803" y="166369"/>
                </a:lnTo>
                <a:lnTo>
                  <a:pt x="280517" y="160019"/>
                </a:lnTo>
                <a:lnTo>
                  <a:pt x="281889" y="154939"/>
                </a:lnTo>
                <a:lnTo>
                  <a:pt x="282905" y="148589"/>
                </a:lnTo>
                <a:lnTo>
                  <a:pt x="283578" y="142239"/>
                </a:lnTo>
                <a:lnTo>
                  <a:pt x="283618" y="140969"/>
                </a:lnTo>
                <a:lnTo>
                  <a:pt x="283817" y="137159"/>
                </a:lnTo>
                <a:lnTo>
                  <a:pt x="283768" y="129539"/>
                </a:lnTo>
                <a:lnTo>
                  <a:pt x="283463" y="124459"/>
                </a:lnTo>
                <a:lnTo>
                  <a:pt x="282752" y="118109"/>
                </a:lnTo>
                <a:lnTo>
                  <a:pt x="281711" y="113029"/>
                </a:lnTo>
                <a:lnTo>
                  <a:pt x="280352" y="106679"/>
                </a:lnTo>
                <a:lnTo>
                  <a:pt x="278676" y="101600"/>
                </a:lnTo>
                <a:lnTo>
                  <a:pt x="276694" y="95250"/>
                </a:lnTo>
                <a:lnTo>
                  <a:pt x="274421" y="90169"/>
                </a:lnTo>
                <a:lnTo>
                  <a:pt x="271843" y="85089"/>
                </a:lnTo>
                <a:lnTo>
                  <a:pt x="268986" y="78739"/>
                </a:lnTo>
                <a:lnTo>
                  <a:pt x="265836" y="73659"/>
                </a:lnTo>
                <a:lnTo>
                  <a:pt x="262420" y="68579"/>
                </a:lnTo>
                <a:lnTo>
                  <a:pt x="258737" y="63499"/>
                </a:lnTo>
                <a:lnTo>
                  <a:pt x="254800" y="59689"/>
                </a:lnTo>
                <a:lnTo>
                  <a:pt x="250609" y="54609"/>
                </a:lnTo>
                <a:lnTo>
                  <a:pt x="246164" y="49529"/>
                </a:lnTo>
                <a:lnTo>
                  <a:pt x="241477" y="45719"/>
                </a:lnTo>
                <a:lnTo>
                  <a:pt x="236562" y="41909"/>
                </a:lnTo>
                <a:lnTo>
                  <a:pt x="236702" y="41909"/>
                </a:lnTo>
                <a:lnTo>
                  <a:pt x="231432" y="36829"/>
                </a:lnTo>
                <a:lnTo>
                  <a:pt x="243154" y="36829"/>
                </a:lnTo>
                <a:lnTo>
                  <a:pt x="246608" y="39369"/>
                </a:lnTo>
                <a:lnTo>
                  <a:pt x="272326" y="69849"/>
                </a:lnTo>
                <a:lnTo>
                  <a:pt x="281431" y="87629"/>
                </a:lnTo>
                <a:lnTo>
                  <a:pt x="283857" y="92709"/>
                </a:lnTo>
                <a:lnTo>
                  <a:pt x="291490" y="137159"/>
                </a:lnTo>
                <a:lnTo>
                  <a:pt x="291160" y="143509"/>
                </a:lnTo>
                <a:lnTo>
                  <a:pt x="283832" y="173989"/>
                </a:lnTo>
                <a:lnTo>
                  <a:pt x="281330" y="180339"/>
                </a:lnTo>
                <a:lnTo>
                  <a:pt x="259905" y="212089"/>
                </a:lnTo>
                <a:lnTo>
                  <a:pt x="255384" y="215900"/>
                </a:lnTo>
                <a:lnTo>
                  <a:pt x="250621" y="220979"/>
                </a:lnTo>
                <a:lnTo>
                  <a:pt x="245618" y="224789"/>
                </a:lnTo>
                <a:lnTo>
                  <a:pt x="240398" y="228600"/>
                </a:lnTo>
                <a:lnTo>
                  <a:pt x="234975" y="232409"/>
                </a:lnTo>
                <a:lnTo>
                  <a:pt x="229336" y="234950"/>
                </a:lnTo>
                <a:lnTo>
                  <a:pt x="223519" y="238759"/>
                </a:lnTo>
                <a:lnTo>
                  <a:pt x="217525" y="241300"/>
                </a:lnTo>
                <a:lnTo>
                  <a:pt x="211366" y="243839"/>
                </a:lnTo>
                <a:lnTo>
                  <a:pt x="201802" y="247650"/>
                </a:lnTo>
                <a:close/>
              </a:path>
              <a:path w="292100" h="255269">
                <a:moveTo>
                  <a:pt x="29298" y="57149"/>
                </a:moveTo>
                <a:lnTo>
                  <a:pt x="29425" y="55879"/>
                </a:lnTo>
                <a:lnTo>
                  <a:pt x="30267" y="55879"/>
                </a:lnTo>
                <a:lnTo>
                  <a:pt x="29298" y="57149"/>
                </a:lnTo>
                <a:close/>
              </a:path>
              <a:path w="292100" h="255269">
                <a:moveTo>
                  <a:pt x="9613" y="100329"/>
                </a:moveTo>
                <a:lnTo>
                  <a:pt x="9651" y="99059"/>
                </a:lnTo>
                <a:lnTo>
                  <a:pt x="9900" y="99059"/>
                </a:lnTo>
                <a:lnTo>
                  <a:pt x="9613" y="100329"/>
                </a:lnTo>
                <a:close/>
              </a:path>
              <a:path w="292100" h="255269">
                <a:moveTo>
                  <a:pt x="37665" y="195579"/>
                </a:moveTo>
                <a:lnTo>
                  <a:pt x="36702" y="195579"/>
                </a:lnTo>
                <a:lnTo>
                  <a:pt x="36588" y="194309"/>
                </a:lnTo>
                <a:lnTo>
                  <a:pt x="37665" y="195579"/>
                </a:lnTo>
                <a:close/>
              </a:path>
              <a:path w="292100" h="255269">
                <a:moveTo>
                  <a:pt x="67195" y="220979"/>
                </a:moveTo>
                <a:lnTo>
                  <a:pt x="65430" y="220979"/>
                </a:lnTo>
                <a:lnTo>
                  <a:pt x="65290" y="219709"/>
                </a:lnTo>
                <a:lnTo>
                  <a:pt x="67195" y="220979"/>
                </a:lnTo>
                <a:close/>
              </a:path>
              <a:path w="292100" h="255269">
                <a:moveTo>
                  <a:pt x="157264" y="255269"/>
                </a:moveTo>
                <a:lnTo>
                  <a:pt x="150050" y="255269"/>
                </a:lnTo>
                <a:lnTo>
                  <a:pt x="142786" y="254000"/>
                </a:lnTo>
                <a:lnTo>
                  <a:pt x="164388" y="254000"/>
                </a:lnTo>
                <a:lnTo>
                  <a:pt x="157264" y="255269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92515" y="1512506"/>
            <a:ext cx="216498" cy="2152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32076" y="1648752"/>
            <a:ext cx="161683" cy="141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44268" y="1300289"/>
            <a:ext cx="250355" cy="3626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143000" y="1856105"/>
            <a:ext cx="225869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92710" indent="-11430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机械制造及其自动化 车辆工程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indent="635" algn="ctr">
              <a:lnSpc>
                <a:spcPct val="150000"/>
              </a:lnSpc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电气工程</a:t>
            </a: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汽车电子 自动化</a:t>
            </a: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机电一体化 计算机应用</a:t>
            </a:r>
            <a:r>
              <a:rPr sz="1800" b="1" spc="-10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通信工程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22265" y="1666240"/>
            <a:ext cx="1397000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汽车、新能源 机器人、机械 机电、电气 设备维护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469900" marR="462280" algn="ctr">
              <a:lnSpc>
                <a:spcPct val="150000"/>
              </a:lnSpc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数控 模具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38425" y="2210117"/>
            <a:ext cx="196215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人力资源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635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物流管理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工商管理</a:t>
            </a: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经济管理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608819" y="0"/>
            <a:ext cx="2632074" cy="7208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40768" cy="12801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73708" y="304800"/>
            <a:ext cx="954405" cy="980440"/>
          </a:xfrm>
          <a:custGeom>
            <a:avLst/>
            <a:gdLst/>
            <a:ahLst/>
            <a:cxnLst/>
            <a:rect l="l" t="t" r="r" b="b"/>
            <a:pathLst>
              <a:path w="954405" h="980440">
                <a:moveTo>
                  <a:pt x="954024" y="979932"/>
                </a:moveTo>
                <a:lnTo>
                  <a:pt x="0" y="979932"/>
                </a:lnTo>
                <a:lnTo>
                  <a:pt x="477012" y="0"/>
                </a:lnTo>
                <a:lnTo>
                  <a:pt x="954024" y="979932"/>
                </a:lnTo>
                <a:close/>
              </a:path>
            </a:pathLst>
          </a:custGeom>
          <a:solidFill>
            <a:srgbClr val="365FAA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7363" y="152400"/>
            <a:ext cx="1100455" cy="1130935"/>
          </a:xfrm>
          <a:custGeom>
            <a:avLst/>
            <a:gdLst/>
            <a:ahLst/>
            <a:cxnLst/>
            <a:rect l="l" t="t" r="r" b="b"/>
            <a:pathLst>
              <a:path w="1100455" h="1130935">
                <a:moveTo>
                  <a:pt x="1100328" y="1130808"/>
                </a:moveTo>
                <a:lnTo>
                  <a:pt x="0" y="1130808"/>
                </a:lnTo>
                <a:lnTo>
                  <a:pt x="550163" y="0"/>
                </a:lnTo>
                <a:lnTo>
                  <a:pt x="1100328" y="1130808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79092" y="274320"/>
            <a:ext cx="981710" cy="1009015"/>
          </a:xfrm>
          <a:custGeom>
            <a:avLst/>
            <a:gdLst/>
            <a:ahLst/>
            <a:cxnLst/>
            <a:rect l="l" t="t" r="r" b="b"/>
            <a:pathLst>
              <a:path w="981710" h="1009015">
                <a:moveTo>
                  <a:pt x="981456" y="1008887"/>
                </a:moveTo>
                <a:lnTo>
                  <a:pt x="0" y="1008888"/>
                </a:lnTo>
                <a:lnTo>
                  <a:pt x="490727" y="0"/>
                </a:lnTo>
                <a:lnTo>
                  <a:pt x="981456" y="1008887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6551" y="0"/>
            <a:ext cx="1247140" cy="1280160"/>
          </a:xfrm>
          <a:custGeom>
            <a:avLst/>
            <a:gdLst/>
            <a:ahLst/>
            <a:cxnLst/>
            <a:rect l="l" t="t" r="r" b="b"/>
            <a:pathLst>
              <a:path w="1247139" h="1280160">
                <a:moveTo>
                  <a:pt x="1246632" y="1280159"/>
                </a:moveTo>
                <a:lnTo>
                  <a:pt x="0" y="1280160"/>
                </a:lnTo>
                <a:lnTo>
                  <a:pt x="623316" y="0"/>
                </a:lnTo>
                <a:lnTo>
                  <a:pt x="1246632" y="1280159"/>
                </a:lnTo>
                <a:close/>
              </a:path>
            </a:pathLst>
          </a:custGeom>
          <a:solidFill>
            <a:srgbClr val="365FAA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41634" y="291511"/>
            <a:ext cx="3072765" cy="69532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4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人才培育政</a:t>
            </a:r>
            <a:r>
              <a:rPr sz="40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策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08819" y="0"/>
            <a:ext cx="2632074" cy="720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783089" y="2149195"/>
            <a:ext cx="920115" cy="36836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sz="3200" spc="-5" dirty="0">
                <a:solidFill>
                  <a:srgbClr val="339EEB"/>
                </a:solidFill>
                <a:latin typeface="微软雅黑" panose="020B0503020204020204" charset="-122"/>
                <a:cs typeface="微软雅黑" panose="020B0503020204020204" charset="-122"/>
              </a:rPr>
              <a:t>你有多大能耐，就</a:t>
            </a:r>
            <a:r>
              <a:rPr sz="3200" dirty="0">
                <a:solidFill>
                  <a:srgbClr val="339EEB"/>
                </a:solidFill>
                <a:latin typeface="微软雅黑" panose="020B0503020204020204" charset="-122"/>
                <a:cs typeface="微软雅黑" panose="020B0503020204020204" charset="-122"/>
              </a:rPr>
              <a:t>给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3200" spc="-5" dirty="0">
                <a:solidFill>
                  <a:srgbClr val="339EEB"/>
                </a:solidFill>
                <a:latin typeface="微软雅黑" panose="020B0503020204020204" charset="-122"/>
                <a:cs typeface="微软雅黑" panose="020B0503020204020204" charset="-122"/>
              </a:rPr>
              <a:t>你多大舞台</a:t>
            </a:r>
            <a:r>
              <a:rPr sz="3200" dirty="0">
                <a:solidFill>
                  <a:srgbClr val="339EEB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2864" y="1380744"/>
            <a:ext cx="5747003" cy="521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" y="1587"/>
            <a:ext cx="12234545" cy="6237605"/>
          </a:xfrm>
          <a:custGeom>
            <a:avLst/>
            <a:gdLst/>
            <a:ahLst/>
            <a:cxnLst/>
            <a:rect l="l" t="t" r="r" b="b"/>
            <a:pathLst>
              <a:path w="12234545" h="6237605">
                <a:moveTo>
                  <a:pt x="6117107" y="6237287"/>
                </a:moveTo>
                <a:lnTo>
                  <a:pt x="0" y="0"/>
                </a:lnTo>
                <a:lnTo>
                  <a:pt x="12234227" y="0"/>
                </a:lnTo>
                <a:lnTo>
                  <a:pt x="6117107" y="6237287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20887" y="5206923"/>
            <a:ext cx="1708378" cy="53112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7582" y="5206923"/>
            <a:ext cx="1708378" cy="531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298480"/>
            <a:ext cx="2566035" cy="2559685"/>
          </a:xfrm>
          <a:custGeom>
            <a:avLst/>
            <a:gdLst/>
            <a:ahLst/>
            <a:cxnLst/>
            <a:rect l="l" t="t" r="r" b="b"/>
            <a:pathLst>
              <a:path w="2566035" h="2559684">
                <a:moveTo>
                  <a:pt x="2565606" y="2559519"/>
                </a:moveTo>
                <a:lnTo>
                  <a:pt x="0" y="2559519"/>
                </a:lnTo>
                <a:lnTo>
                  <a:pt x="0" y="0"/>
                </a:lnTo>
                <a:lnTo>
                  <a:pt x="2565606" y="2559519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76152" y="5194249"/>
            <a:ext cx="5350281" cy="1663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00028" y="5206923"/>
            <a:ext cx="1708378" cy="531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06905" y="5346572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拖拉机时期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8406" y="5346572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微车时期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15400" y="5279516"/>
            <a:ext cx="787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集团化运营 时期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93519" y="2839211"/>
            <a:ext cx="10747375" cy="0"/>
          </a:xfrm>
          <a:custGeom>
            <a:avLst/>
            <a:gdLst/>
            <a:ahLst/>
            <a:cxnLst/>
            <a:rect l="l" t="t" r="r" b="b"/>
            <a:pathLst>
              <a:path w="10747375">
                <a:moveTo>
                  <a:pt x="0" y="0"/>
                </a:moveTo>
                <a:lnTo>
                  <a:pt x="10747248" y="0"/>
                </a:lnTo>
              </a:path>
            </a:pathLst>
          </a:custGeom>
          <a:ln w="67056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03231" y="1632966"/>
            <a:ext cx="1219835" cy="1223010"/>
          </a:xfrm>
          <a:custGeom>
            <a:avLst/>
            <a:gdLst/>
            <a:ahLst/>
            <a:cxnLst/>
            <a:rect l="l" t="t" r="r" b="b"/>
            <a:pathLst>
              <a:path w="1219835" h="1223010">
                <a:moveTo>
                  <a:pt x="15481" y="1549"/>
                </a:moveTo>
                <a:lnTo>
                  <a:pt x="12382" y="1549"/>
                </a:lnTo>
                <a:lnTo>
                  <a:pt x="9296" y="0"/>
                </a:lnTo>
                <a:lnTo>
                  <a:pt x="15481" y="1549"/>
                </a:lnTo>
                <a:close/>
              </a:path>
              <a:path w="1219835" h="1223010">
                <a:moveTo>
                  <a:pt x="20129" y="7709"/>
                </a:moveTo>
                <a:lnTo>
                  <a:pt x="17030" y="4622"/>
                </a:lnTo>
                <a:lnTo>
                  <a:pt x="15481" y="1549"/>
                </a:lnTo>
                <a:lnTo>
                  <a:pt x="20129" y="7708"/>
                </a:lnTo>
                <a:close/>
              </a:path>
              <a:path w="1219835" h="1223010">
                <a:moveTo>
                  <a:pt x="1207325" y="1222641"/>
                </a:moveTo>
                <a:lnTo>
                  <a:pt x="1198041" y="1222641"/>
                </a:lnTo>
                <a:lnTo>
                  <a:pt x="1194943" y="1221092"/>
                </a:lnTo>
                <a:lnTo>
                  <a:pt x="0" y="30835"/>
                </a:lnTo>
                <a:lnTo>
                  <a:pt x="12382" y="30835"/>
                </a:lnTo>
                <a:lnTo>
                  <a:pt x="20129" y="23126"/>
                </a:lnTo>
                <a:lnTo>
                  <a:pt x="20129" y="7709"/>
                </a:lnTo>
                <a:lnTo>
                  <a:pt x="1219708" y="1202601"/>
                </a:lnTo>
                <a:lnTo>
                  <a:pt x="1219708" y="1211846"/>
                </a:lnTo>
                <a:lnTo>
                  <a:pt x="1210424" y="1221092"/>
                </a:lnTo>
                <a:lnTo>
                  <a:pt x="1207325" y="1222641"/>
                </a:lnTo>
                <a:close/>
              </a:path>
            </a:pathLst>
          </a:custGeom>
          <a:solidFill>
            <a:srgbClr val="E4B1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834115" y="4719624"/>
            <a:ext cx="393065" cy="390525"/>
          </a:xfrm>
          <a:custGeom>
            <a:avLst/>
            <a:gdLst/>
            <a:ahLst/>
            <a:cxnLst/>
            <a:rect l="l" t="t" r="r" b="b"/>
            <a:pathLst>
              <a:path w="393065" h="390525">
                <a:moveTo>
                  <a:pt x="172778" y="390455"/>
                </a:moveTo>
                <a:lnTo>
                  <a:pt x="129575" y="384187"/>
                </a:lnTo>
                <a:lnTo>
                  <a:pt x="88608" y="367042"/>
                </a:lnTo>
                <a:lnTo>
                  <a:pt x="52239" y="339191"/>
                </a:lnTo>
                <a:lnTo>
                  <a:pt x="23732" y="302434"/>
                </a:lnTo>
                <a:lnTo>
                  <a:pt x="6319" y="261478"/>
                </a:lnTo>
                <a:lnTo>
                  <a:pt x="0" y="218551"/>
                </a:lnTo>
                <a:lnTo>
                  <a:pt x="4772" y="175879"/>
                </a:lnTo>
                <a:lnTo>
                  <a:pt x="20637" y="135692"/>
                </a:lnTo>
                <a:lnTo>
                  <a:pt x="47591" y="100215"/>
                </a:lnTo>
                <a:lnTo>
                  <a:pt x="77759" y="76620"/>
                </a:lnTo>
                <a:lnTo>
                  <a:pt x="113044" y="59850"/>
                </a:lnTo>
                <a:lnTo>
                  <a:pt x="154204" y="47665"/>
                </a:lnTo>
                <a:lnTo>
                  <a:pt x="201998" y="37826"/>
                </a:lnTo>
                <a:lnTo>
                  <a:pt x="257184" y="28095"/>
                </a:lnTo>
                <a:lnTo>
                  <a:pt x="320520" y="16232"/>
                </a:lnTo>
                <a:lnTo>
                  <a:pt x="392764" y="0"/>
                </a:lnTo>
                <a:lnTo>
                  <a:pt x="376471" y="71877"/>
                </a:lnTo>
                <a:lnTo>
                  <a:pt x="364563" y="134745"/>
                </a:lnTo>
                <a:lnTo>
                  <a:pt x="354794" y="189413"/>
                </a:lnTo>
                <a:lnTo>
                  <a:pt x="344915" y="236690"/>
                </a:lnTo>
                <a:lnTo>
                  <a:pt x="332681" y="277387"/>
                </a:lnTo>
                <a:lnTo>
                  <a:pt x="315843" y="312313"/>
                </a:lnTo>
                <a:lnTo>
                  <a:pt x="292155" y="342277"/>
                </a:lnTo>
                <a:lnTo>
                  <a:pt x="256432" y="369671"/>
                </a:lnTo>
                <a:lnTo>
                  <a:pt x="215852" y="385673"/>
                </a:lnTo>
                <a:lnTo>
                  <a:pt x="172778" y="390455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93161" y="4147629"/>
            <a:ext cx="9525" cy="37465"/>
          </a:xfrm>
          <a:custGeom>
            <a:avLst/>
            <a:gdLst/>
            <a:ahLst/>
            <a:cxnLst/>
            <a:rect l="l" t="t" r="r" b="b"/>
            <a:pathLst>
              <a:path w="9525" h="37464">
                <a:moveTo>
                  <a:pt x="9283" y="36995"/>
                </a:moveTo>
                <a:lnTo>
                  <a:pt x="0" y="36995"/>
                </a:lnTo>
                <a:lnTo>
                  <a:pt x="0" y="0"/>
                </a:lnTo>
                <a:lnTo>
                  <a:pt x="9283" y="0"/>
                </a:lnTo>
                <a:lnTo>
                  <a:pt x="9283" y="3699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993161" y="4221632"/>
            <a:ext cx="9525" cy="37465"/>
          </a:xfrm>
          <a:custGeom>
            <a:avLst/>
            <a:gdLst/>
            <a:ahLst/>
            <a:cxnLst/>
            <a:rect l="l" t="t" r="r" b="b"/>
            <a:pathLst>
              <a:path w="9525" h="37464">
                <a:moveTo>
                  <a:pt x="9283" y="36995"/>
                </a:moveTo>
                <a:lnTo>
                  <a:pt x="0" y="36995"/>
                </a:lnTo>
                <a:lnTo>
                  <a:pt x="0" y="0"/>
                </a:lnTo>
                <a:lnTo>
                  <a:pt x="9283" y="0"/>
                </a:lnTo>
                <a:lnTo>
                  <a:pt x="9283" y="3699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993161" y="4295635"/>
            <a:ext cx="9525" cy="37465"/>
          </a:xfrm>
          <a:custGeom>
            <a:avLst/>
            <a:gdLst/>
            <a:ahLst/>
            <a:cxnLst/>
            <a:rect l="l" t="t" r="r" b="b"/>
            <a:pathLst>
              <a:path w="9525" h="37464">
                <a:moveTo>
                  <a:pt x="9283" y="37007"/>
                </a:moveTo>
                <a:lnTo>
                  <a:pt x="0" y="37007"/>
                </a:lnTo>
                <a:lnTo>
                  <a:pt x="0" y="0"/>
                </a:lnTo>
                <a:lnTo>
                  <a:pt x="9283" y="0"/>
                </a:lnTo>
                <a:lnTo>
                  <a:pt x="9283" y="37007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993161" y="4369638"/>
            <a:ext cx="9525" cy="37465"/>
          </a:xfrm>
          <a:custGeom>
            <a:avLst/>
            <a:gdLst/>
            <a:ahLst/>
            <a:cxnLst/>
            <a:rect l="l" t="t" r="r" b="b"/>
            <a:pathLst>
              <a:path w="9525" h="37464">
                <a:moveTo>
                  <a:pt x="9283" y="37007"/>
                </a:moveTo>
                <a:lnTo>
                  <a:pt x="0" y="37007"/>
                </a:lnTo>
                <a:lnTo>
                  <a:pt x="0" y="0"/>
                </a:lnTo>
                <a:lnTo>
                  <a:pt x="9283" y="0"/>
                </a:lnTo>
                <a:lnTo>
                  <a:pt x="9283" y="37007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993161" y="4443641"/>
            <a:ext cx="9525" cy="37465"/>
          </a:xfrm>
          <a:custGeom>
            <a:avLst/>
            <a:gdLst/>
            <a:ahLst/>
            <a:cxnLst/>
            <a:rect l="l" t="t" r="r" b="b"/>
            <a:pathLst>
              <a:path w="9525" h="37464">
                <a:moveTo>
                  <a:pt x="9283" y="37007"/>
                </a:moveTo>
                <a:lnTo>
                  <a:pt x="0" y="37007"/>
                </a:lnTo>
                <a:lnTo>
                  <a:pt x="0" y="0"/>
                </a:lnTo>
                <a:lnTo>
                  <a:pt x="9283" y="0"/>
                </a:lnTo>
                <a:lnTo>
                  <a:pt x="9283" y="37007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993161" y="4517656"/>
            <a:ext cx="9525" cy="37465"/>
          </a:xfrm>
          <a:custGeom>
            <a:avLst/>
            <a:gdLst/>
            <a:ahLst/>
            <a:cxnLst/>
            <a:rect l="l" t="t" r="r" b="b"/>
            <a:pathLst>
              <a:path w="9525" h="37464">
                <a:moveTo>
                  <a:pt x="9283" y="36995"/>
                </a:moveTo>
                <a:lnTo>
                  <a:pt x="0" y="36995"/>
                </a:lnTo>
                <a:lnTo>
                  <a:pt x="0" y="0"/>
                </a:lnTo>
                <a:lnTo>
                  <a:pt x="9283" y="0"/>
                </a:lnTo>
                <a:lnTo>
                  <a:pt x="9283" y="3699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979230" y="4523816"/>
            <a:ext cx="37465" cy="35560"/>
          </a:xfrm>
          <a:custGeom>
            <a:avLst/>
            <a:gdLst/>
            <a:ahLst/>
            <a:cxnLst/>
            <a:rect l="l" t="t" r="r" b="b"/>
            <a:pathLst>
              <a:path w="37465" h="35560">
                <a:moveTo>
                  <a:pt x="27863" y="35458"/>
                </a:moveTo>
                <a:lnTo>
                  <a:pt x="7734" y="35458"/>
                </a:lnTo>
                <a:lnTo>
                  <a:pt x="0" y="27749"/>
                </a:lnTo>
                <a:lnTo>
                  <a:pt x="0" y="18503"/>
                </a:lnTo>
                <a:lnTo>
                  <a:pt x="1377" y="11058"/>
                </a:lnTo>
                <a:lnTo>
                  <a:pt x="5221" y="5203"/>
                </a:lnTo>
                <a:lnTo>
                  <a:pt x="11096" y="1373"/>
                </a:lnTo>
                <a:lnTo>
                  <a:pt x="18567" y="0"/>
                </a:lnTo>
                <a:lnTo>
                  <a:pt x="25392" y="1373"/>
                </a:lnTo>
                <a:lnTo>
                  <a:pt x="31343" y="5203"/>
                </a:lnTo>
                <a:lnTo>
                  <a:pt x="35551" y="11058"/>
                </a:lnTo>
                <a:lnTo>
                  <a:pt x="37147" y="18503"/>
                </a:lnTo>
                <a:lnTo>
                  <a:pt x="37147" y="27749"/>
                </a:lnTo>
                <a:lnTo>
                  <a:pt x="27863" y="35458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409804" y="2827858"/>
            <a:ext cx="43815" cy="43180"/>
          </a:xfrm>
          <a:custGeom>
            <a:avLst/>
            <a:gdLst/>
            <a:ahLst/>
            <a:cxnLst/>
            <a:rect l="l" t="t" r="r" b="b"/>
            <a:pathLst>
              <a:path w="43814" h="43180">
                <a:moveTo>
                  <a:pt x="21666" y="43167"/>
                </a:moveTo>
                <a:lnTo>
                  <a:pt x="0" y="21577"/>
                </a:lnTo>
                <a:lnTo>
                  <a:pt x="21666" y="0"/>
                </a:lnTo>
                <a:lnTo>
                  <a:pt x="43345" y="21577"/>
                </a:lnTo>
                <a:lnTo>
                  <a:pt x="21666" y="43167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476365" y="2892602"/>
            <a:ext cx="1125855" cy="1121410"/>
          </a:xfrm>
          <a:custGeom>
            <a:avLst/>
            <a:gdLst/>
            <a:ahLst/>
            <a:cxnLst/>
            <a:rect l="l" t="t" r="r" b="b"/>
            <a:pathLst>
              <a:path w="1125854" h="1121410">
                <a:moveTo>
                  <a:pt x="1103604" y="1120889"/>
                </a:moveTo>
                <a:lnTo>
                  <a:pt x="1058722" y="1077709"/>
                </a:lnTo>
                <a:lnTo>
                  <a:pt x="1080389" y="1056131"/>
                </a:lnTo>
                <a:lnTo>
                  <a:pt x="1125283" y="1099299"/>
                </a:lnTo>
                <a:lnTo>
                  <a:pt x="1103604" y="1120889"/>
                </a:lnTo>
                <a:close/>
              </a:path>
              <a:path w="1125854" h="1121410">
                <a:moveTo>
                  <a:pt x="1015377" y="1033005"/>
                </a:moveTo>
                <a:lnTo>
                  <a:pt x="970495" y="989838"/>
                </a:lnTo>
                <a:lnTo>
                  <a:pt x="992162" y="968248"/>
                </a:lnTo>
                <a:lnTo>
                  <a:pt x="1037056" y="1011415"/>
                </a:lnTo>
                <a:lnTo>
                  <a:pt x="1015377" y="1033005"/>
                </a:lnTo>
                <a:close/>
              </a:path>
              <a:path w="1125854" h="1121410">
                <a:moveTo>
                  <a:pt x="927150" y="945121"/>
                </a:moveTo>
                <a:lnTo>
                  <a:pt x="882268" y="901953"/>
                </a:lnTo>
                <a:lnTo>
                  <a:pt x="903935" y="880363"/>
                </a:lnTo>
                <a:lnTo>
                  <a:pt x="948829" y="923531"/>
                </a:lnTo>
                <a:lnTo>
                  <a:pt x="927150" y="945121"/>
                </a:lnTo>
                <a:close/>
              </a:path>
              <a:path w="1125854" h="1121410">
                <a:moveTo>
                  <a:pt x="838923" y="857237"/>
                </a:moveTo>
                <a:lnTo>
                  <a:pt x="794042" y="814069"/>
                </a:lnTo>
                <a:lnTo>
                  <a:pt x="815708" y="792479"/>
                </a:lnTo>
                <a:lnTo>
                  <a:pt x="860602" y="835660"/>
                </a:lnTo>
                <a:lnTo>
                  <a:pt x="838923" y="857237"/>
                </a:lnTo>
                <a:close/>
              </a:path>
              <a:path w="1125854" h="1121410">
                <a:moveTo>
                  <a:pt x="750696" y="769353"/>
                </a:moveTo>
                <a:lnTo>
                  <a:pt x="705815" y="726186"/>
                </a:lnTo>
                <a:lnTo>
                  <a:pt x="727481" y="704608"/>
                </a:lnTo>
                <a:lnTo>
                  <a:pt x="772375" y="747776"/>
                </a:lnTo>
                <a:lnTo>
                  <a:pt x="750696" y="769353"/>
                </a:lnTo>
                <a:close/>
              </a:path>
              <a:path w="1125854" h="1121410">
                <a:moveTo>
                  <a:pt x="662470" y="681481"/>
                </a:moveTo>
                <a:lnTo>
                  <a:pt x="617588" y="638301"/>
                </a:lnTo>
                <a:lnTo>
                  <a:pt x="639254" y="616724"/>
                </a:lnTo>
                <a:lnTo>
                  <a:pt x="684149" y="659891"/>
                </a:lnTo>
                <a:lnTo>
                  <a:pt x="662470" y="681481"/>
                </a:lnTo>
                <a:close/>
              </a:path>
              <a:path w="1125854" h="1121410">
                <a:moveTo>
                  <a:pt x="574243" y="593598"/>
                </a:moveTo>
                <a:lnTo>
                  <a:pt x="529361" y="550417"/>
                </a:lnTo>
                <a:lnTo>
                  <a:pt x="551027" y="528840"/>
                </a:lnTo>
                <a:lnTo>
                  <a:pt x="595922" y="572007"/>
                </a:lnTo>
                <a:lnTo>
                  <a:pt x="574243" y="593598"/>
                </a:lnTo>
                <a:close/>
              </a:path>
              <a:path w="1125854" h="1121410">
                <a:moveTo>
                  <a:pt x="484466" y="505713"/>
                </a:moveTo>
                <a:lnTo>
                  <a:pt x="441134" y="462546"/>
                </a:lnTo>
                <a:lnTo>
                  <a:pt x="462800" y="440956"/>
                </a:lnTo>
                <a:lnTo>
                  <a:pt x="507695" y="484124"/>
                </a:lnTo>
                <a:lnTo>
                  <a:pt x="484466" y="505713"/>
                </a:lnTo>
                <a:close/>
              </a:path>
              <a:path w="1125854" h="1121410">
                <a:moveTo>
                  <a:pt x="396239" y="417829"/>
                </a:moveTo>
                <a:lnTo>
                  <a:pt x="352907" y="374662"/>
                </a:lnTo>
                <a:lnTo>
                  <a:pt x="374573" y="351535"/>
                </a:lnTo>
                <a:lnTo>
                  <a:pt x="419468" y="396239"/>
                </a:lnTo>
                <a:lnTo>
                  <a:pt x="396239" y="417829"/>
                </a:lnTo>
                <a:close/>
              </a:path>
              <a:path w="1125854" h="1121410">
                <a:moveTo>
                  <a:pt x="308013" y="329945"/>
                </a:moveTo>
                <a:lnTo>
                  <a:pt x="264680" y="286778"/>
                </a:lnTo>
                <a:lnTo>
                  <a:pt x="286346" y="263651"/>
                </a:lnTo>
                <a:lnTo>
                  <a:pt x="331241" y="308368"/>
                </a:lnTo>
                <a:lnTo>
                  <a:pt x="308013" y="329945"/>
                </a:lnTo>
                <a:close/>
              </a:path>
              <a:path w="1125854" h="1121410">
                <a:moveTo>
                  <a:pt x="219786" y="242062"/>
                </a:moveTo>
                <a:lnTo>
                  <a:pt x="176453" y="198894"/>
                </a:lnTo>
                <a:lnTo>
                  <a:pt x="198119" y="175768"/>
                </a:lnTo>
                <a:lnTo>
                  <a:pt x="243014" y="220484"/>
                </a:lnTo>
                <a:lnTo>
                  <a:pt x="219786" y="242062"/>
                </a:lnTo>
                <a:close/>
              </a:path>
              <a:path w="1125854" h="1121410">
                <a:moveTo>
                  <a:pt x="131559" y="154190"/>
                </a:moveTo>
                <a:lnTo>
                  <a:pt x="88226" y="111010"/>
                </a:lnTo>
                <a:lnTo>
                  <a:pt x="109893" y="87883"/>
                </a:lnTo>
                <a:lnTo>
                  <a:pt x="154787" y="132600"/>
                </a:lnTo>
                <a:lnTo>
                  <a:pt x="131559" y="154190"/>
                </a:lnTo>
                <a:close/>
              </a:path>
              <a:path w="1125854" h="1121410">
                <a:moveTo>
                  <a:pt x="43332" y="66306"/>
                </a:moveTo>
                <a:lnTo>
                  <a:pt x="0" y="23139"/>
                </a:lnTo>
                <a:lnTo>
                  <a:pt x="21666" y="0"/>
                </a:lnTo>
                <a:lnTo>
                  <a:pt x="65011" y="44716"/>
                </a:lnTo>
                <a:lnTo>
                  <a:pt x="43332" y="66306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623314" y="4036618"/>
            <a:ext cx="45085" cy="43180"/>
          </a:xfrm>
          <a:custGeom>
            <a:avLst/>
            <a:gdLst/>
            <a:ahLst/>
            <a:cxnLst/>
            <a:rect l="l" t="t" r="r" b="b"/>
            <a:pathLst>
              <a:path w="45084" h="43179">
                <a:moveTo>
                  <a:pt x="21666" y="43167"/>
                </a:moveTo>
                <a:lnTo>
                  <a:pt x="0" y="21577"/>
                </a:lnTo>
                <a:lnTo>
                  <a:pt x="21666" y="0"/>
                </a:lnTo>
                <a:lnTo>
                  <a:pt x="44881" y="21577"/>
                </a:lnTo>
                <a:lnTo>
                  <a:pt x="21666" y="43167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652728" y="404895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0" y="0"/>
                </a:moveTo>
                <a:lnTo>
                  <a:pt x="30962" y="0"/>
                </a:lnTo>
                <a:lnTo>
                  <a:pt x="30962" y="30835"/>
                </a:lnTo>
                <a:lnTo>
                  <a:pt x="0" y="30835"/>
                </a:lnTo>
                <a:lnTo>
                  <a:pt x="0" y="0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844559" y="4048950"/>
            <a:ext cx="60960" cy="31115"/>
          </a:xfrm>
          <a:custGeom>
            <a:avLst/>
            <a:gdLst/>
            <a:ahLst/>
            <a:cxnLst/>
            <a:rect l="l" t="t" r="r" b="b"/>
            <a:pathLst>
              <a:path w="60959" h="31114">
                <a:moveTo>
                  <a:pt x="60375" y="30835"/>
                </a:moveTo>
                <a:lnTo>
                  <a:pt x="0" y="30835"/>
                </a:lnTo>
                <a:lnTo>
                  <a:pt x="0" y="0"/>
                </a:lnTo>
                <a:lnTo>
                  <a:pt x="60375" y="0"/>
                </a:lnTo>
                <a:lnTo>
                  <a:pt x="60375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722283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12" y="30835"/>
                </a:moveTo>
                <a:lnTo>
                  <a:pt x="0" y="30835"/>
                </a:lnTo>
                <a:lnTo>
                  <a:pt x="0" y="0"/>
                </a:lnTo>
                <a:lnTo>
                  <a:pt x="61912" y="0"/>
                </a:lnTo>
                <a:lnTo>
                  <a:pt x="61912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00008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12" y="30835"/>
                </a:moveTo>
                <a:lnTo>
                  <a:pt x="0" y="30835"/>
                </a:lnTo>
                <a:lnTo>
                  <a:pt x="0" y="0"/>
                </a:lnTo>
                <a:lnTo>
                  <a:pt x="61912" y="0"/>
                </a:lnTo>
                <a:lnTo>
                  <a:pt x="61912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477719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25" y="30835"/>
                </a:moveTo>
                <a:lnTo>
                  <a:pt x="0" y="30835"/>
                </a:lnTo>
                <a:lnTo>
                  <a:pt x="0" y="0"/>
                </a:lnTo>
                <a:lnTo>
                  <a:pt x="61925" y="0"/>
                </a:lnTo>
                <a:lnTo>
                  <a:pt x="61925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355444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12" y="30835"/>
                </a:moveTo>
                <a:lnTo>
                  <a:pt x="0" y="30835"/>
                </a:lnTo>
                <a:lnTo>
                  <a:pt x="0" y="0"/>
                </a:lnTo>
                <a:lnTo>
                  <a:pt x="61912" y="0"/>
                </a:lnTo>
                <a:lnTo>
                  <a:pt x="61912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233168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12" y="30835"/>
                </a:moveTo>
                <a:lnTo>
                  <a:pt x="0" y="30835"/>
                </a:lnTo>
                <a:lnTo>
                  <a:pt x="0" y="0"/>
                </a:lnTo>
                <a:lnTo>
                  <a:pt x="61912" y="0"/>
                </a:lnTo>
                <a:lnTo>
                  <a:pt x="61912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110880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25" y="30835"/>
                </a:moveTo>
                <a:lnTo>
                  <a:pt x="0" y="30835"/>
                </a:lnTo>
                <a:lnTo>
                  <a:pt x="0" y="0"/>
                </a:lnTo>
                <a:lnTo>
                  <a:pt x="61925" y="0"/>
                </a:lnTo>
                <a:lnTo>
                  <a:pt x="61925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988604" y="4048950"/>
            <a:ext cx="62230" cy="31115"/>
          </a:xfrm>
          <a:custGeom>
            <a:avLst/>
            <a:gdLst/>
            <a:ahLst/>
            <a:cxnLst/>
            <a:rect l="l" t="t" r="r" b="b"/>
            <a:pathLst>
              <a:path w="62229" h="31114">
                <a:moveTo>
                  <a:pt x="61912" y="30835"/>
                </a:moveTo>
                <a:lnTo>
                  <a:pt x="0" y="30835"/>
                </a:lnTo>
                <a:lnTo>
                  <a:pt x="0" y="0"/>
                </a:lnTo>
                <a:lnTo>
                  <a:pt x="61912" y="0"/>
                </a:lnTo>
                <a:lnTo>
                  <a:pt x="61912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867878" y="4048950"/>
            <a:ext cx="60960" cy="31115"/>
          </a:xfrm>
          <a:custGeom>
            <a:avLst/>
            <a:gdLst/>
            <a:ahLst/>
            <a:cxnLst/>
            <a:rect l="l" t="t" r="r" b="b"/>
            <a:pathLst>
              <a:path w="60959" h="31114">
                <a:moveTo>
                  <a:pt x="60363" y="30835"/>
                </a:moveTo>
                <a:lnTo>
                  <a:pt x="0" y="30835"/>
                </a:lnTo>
                <a:lnTo>
                  <a:pt x="0" y="0"/>
                </a:lnTo>
                <a:lnTo>
                  <a:pt x="60363" y="0"/>
                </a:lnTo>
                <a:lnTo>
                  <a:pt x="60363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745590" y="4048950"/>
            <a:ext cx="60960" cy="31115"/>
          </a:xfrm>
          <a:custGeom>
            <a:avLst/>
            <a:gdLst/>
            <a:ahLst/>
            <a:cxnLst/>
            <a:rect l="l" t="t" r="r" b="b"/>
            <a:pathLst>
              <a:path w="60959" h="31114">
                <a:moveTo>
                  <a:pt x="60375" y="30835"/>
                </a:moveTo>
                <a:lnTo>
                  <a:pt x="0" y="30835"/>
                </a:lnTo>
                <a:lnTo>
                  <a:pt x="0" y="0"/>
                </a:lnTo>
                <a:lnTo>
                  <a:pt x="60375" y="0"/>
                </a:lnTo>
                <a:lnTo>
                  <a:pt x="60375" y="30835"/>
                </a:lnTo>
                <a:close/>
              </a:path>
            </a:pathLst>
          </a:custGeom>
          <a:solidFill>
            <a:srgbClr val="1F6C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940533" y="3999610"/>
            <a:ext cx="130009" cy="1295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74103" y="1648383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4">
                <a:moveTo>
                  <a:pt x="0" y="0"/>
                </a:moveTo>
                <a:lnTo>
                  <a:pt x="3030677" y="0"/>
                </a:lnTo>
              </a:path>
            </a:pathLst>
          </a:custGeom>
          <a:ln w="30835">
            <a:solidFill>
              <a:srgbClr val="E4B1B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92397" y="163296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215" y="30835"/>
                </a:moveTo>
                <a:lnTo>
                  <a:pt x="10833" y="30835"/>
                </a:lnTo>
                <a:lnTo>
                  <a:pt x="0" y="20040"/>
                </a:lnTo>
                <a:lnTo>
                  <a:pt x="0" y="10794"/>
                </a:lnTo>
                <a:lnTo>
                  <a:pt x="9283" y="1549"/>
                </a:lnTo>
                <a:lnTo>
                  <a:pt x="12382" y="0"/>
                </a:lnTo>
                <a:lnTo>
                  <a:pt x="20129" y="0"/>
                </a:lnTo>
                <a:lnTo>
                  <a:pt x="26314" y="1549"/>
                </a:lnTo>
                <a:lnTo>
                  <a:pt x="30962" y="7708"/>
                </a:lnTo>
                <a:lnTo>
                  <a:pt x="30962" y="23126"/>
                </a:lnTo>
                <a:lnTo>
                  <a:pt x="23215" y="30835"/>
                </a:lnTo>
                <a:close/>
              </a:path>
            </a:pathLst>
          </a:custGeom>
          <a:solidFill>
            <a:srgbClr val="D98B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97325" y="1245984"/>
            <a:ext cx="0" cy="401320"/>
          </a:xfrm>
          <a:custGeom>
            <a:avLst/>
            <a:gdLst/>
            <a:ahLst/>
            <a:cxnLst/>
            <a:rect l="l" t="t" r="r" b="b"/>
            <a:pathLst>
              <a:path h="401319">
                <a:moveTo>
                  <a:pt x="0" y="0"/>
                </a:moveTo>
                <a:lnTo>
                  <a:pt x="0" y="400862"/>
                </a:lnTo>
              </a:path>
            </a:pathLst>
          </a:custGeom>
          <a:ln w="9283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0938" y="792695"/>
            <a:ext cx="393065" cy="391795"/>
          </a:xfrm>
          <a:custGeom>
            <a:avLst/>
            <a:gdLst/>
            <a:ahLst/>
            <a:cxnLst/>
            <a:rect l="l" t="t" r="r" b="b"/>
            <a:pathLst>
              <a:path w="393065" h="391794">
                <a:moveTo>
                  <a:pt x="172778" y="391421"/>
                </a:moveTo>
                <a:lnTo>
                  <a:pt x="129309" y="385392"/>
                </a:lnTo>
                <a:lnTo>
                  <a:pt x="87905" y="368484"/>
                </a:lnTo>
                <a:lnTo>
                  <a:pt x="50888" y="340740"/>
                </a:lnTo>
                <a:lnTo>
                  <a:pt x="23033" y="303864"/>
                </a:lnTo>
                <a:lnTo>
                  <a:pt x="6056" y="262620"/>
                </a:lnTo>
                <a:lnTo>
                  <a:pt x="0" y="219321"/>
                </a:lnTo>
                <a:lnTo>
                  <a:pt x="4908" y="176278"/>
                </a:lnTo>
                <a:lnTo>
                  <a:pt x="20824" y="135806"/>
                </a:lnTo>
                <a:lnTo>
                  <a:pt x="47790" y="100215"/>
                </a:lnTo>
                <a:lnTo>
                  <a:pt x="77957" y="76620"/>
                </a:lnTo>
                <a:lnTo>
                  <a:pt x="113242" y="59850"/>
                </a:lnTo>
                <a:lnTo>
                  <a:pt x="154403" y="47665"/>
                </a:lnTo>
                <a:lnTo>
                  <a:pt x="202197" y="37826"/>
                </a:lnTo>
                <a:lnTo>
                  <a:pt x="257383" y="28095"/>
                </a:lnTo>
                <a:lnTo>
                  <a:pt x="320719" y="16232"/>
                </a:lnTo>
                <a:lnTo>
                  <a:pt x="392963" y="0"/>
                </a:lnTo>
                <a:lnTo>
                  <a:pt x="376666" y="71959"/>
                </a:lnTo>
                <a:lnTo>
                  <a:pt x="364756" y="135046"/>
                </a:lnTo>
                <a:lnTo>
                  <a:pt x="354987" y="190016"/>
                </a:lnTo>
                <a:lnTo>
                  <a:pt x="345109" y="237624"/>
                </a:lnTo>
                <a:lnTo>
                  <a:pt x="332877" y="278623"/>
                </a:lnTo>
                <a:lnTo>
                  <a:pt x="316041" y="313768"/>
                </a:lnTo>
                <a:lnTo>
                  <a:pt x="292353" y="343814"/>
                </a:lnTo>
                <a:lnTo>
                  <a:pt x="256623" y="370675"/>
                </a:lnTo>
                <a:lnTo>
                  <a:pt x="215990" y="386530"/>
                </a:lnTo>
                <a:lnTo>
                  <a:pt x="172778" y="391421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777013" y="2442413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4">
                <a:moveTo>
                  <a:pt x="0" y="0"/>
                </a:moveTo>
                <a:lnTo>
                  <a:pt x="0" y="399326"/>
                </a:lnTo>
              </a:path>
            </a:pathLst>
          </a:custGeom>
          <a:ln w="9283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758439" y="243624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580" y="37007"/>
                </a:moveTo>
                <a:lnTo>
                  <a:pt x="11101" y="35634"/>
                </a:lnTo>
                <a:lnTo>
                  <a:pt x="5222" y="31803"/>
                </a:lnTo>
                <a:lnTo>
                  <a:pt x="1377" y="25949"/>
                </a:lnTo>
                <a:lnTo>
                  <a:pt x="0" y="18503"/>
                </a:lnTo>
                <a:lnTo>
                  <a:pt x="1377" y="11706"/>
                </a:lnTo>
                <a:lnTo>
                  <a:pt x="5222" y="5780"/>
                </a:lnTo>
                <a:lnTo>
                  <a:pt x="11101" y="1589"/>
                </a:lnTo>
                <a:lnTo>
                  <a:pt x="18580" y="0"/>
                </a:lnTo>
                <a:lnTo>
                  <a:pt x="26051" y="1589"/>
                </a:lnTo>
                <a:lnTo>
                  <a:pt x="31926" y="5780"/>
                </a:lnTo>
                <a:lnTo>
                  <a:pt x="35769" y="11706"/>
                </a:lnTo>
                <a:lnTo>
                  <a:pt x="37147" y="18503"/>
                </a:lnTo>
                <a:lnTo>
                  <a:pt x="35769" y="25949"/>
                </a:lnTo>
                <a:lnTo>
                  <a:pt x="31926" y="31803"/>
                </a:lnTo>
                <a:lnTo>
                  <a:pt x="26051" y="35634"/>
                </a:lnTo>
                <a:lnTo>
                  <a:pt x="18580" y="37007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80627" y="1989124"/>
            <a:ext cx="393065" cy="391795"/>
          </a:xfrm>
          <a:custGeom>
            <a:avLst/>
            <a:gdLst/>
            <a:ahLst/>
            <a:cxnLst/>
            <a:rect l="l" t="t" r="r" b="b"/>
            <a:pathLst>
              <a:path w="393064" h="391794">
                <a:moveTo>
                  <a:pt x="172783" y="391228"/>
                </a:moveTo>
                <a:lnTo>
                  <a:pt x="129315" y="384933"/>
                </a:lnTo>
                <a:lnTo>
                  <a:pt x="87909" y="367587"/>
                </a:lnTo>
                <a:lnTo>
                  <a:pt x="50888" y="339191"/>
                </a:lnTo>
                <a:lnTo>
                  <a:pt x="23033" y="302967"/>
                </a:lnTo>
                <a:lnTo>
                  <a:pt x="6056" y="262161"/>
                </a:lnTo>
                <a:lnTo>
                  <a:pt x="0" y="219127"/>
                </a:lnTo>
                <a:lnTo>
                  <a:pt x="4908" y="176221"/>
                </a:lnTo>
                <a:lnTo>
                  <a:pt x="20824" y="135799"/>
                </a:lnTo>
                <a:lnTo>
                  <a:pt x="47790" y="100215"/>
                </a:lnTo>
                <a:lnTo>
                  <a:pt x="77957" y="76620"/>
                </a:lnTo>
                <a:lnTo>
                  <a:pt x="113242" y="59848"/>
                </a:lnTo>
                <a:lnTo>
                  <a:pt x="154403" y="47661"/>
                </a:lnTo>
                <a:lnTo>
                  <a:pt x="202197" y="37821"/>
                </a:lnTo>
                <a:lnTo>
                  <a:pt x="257383" y="28089"/>
                </a:lnTo>
                <a:lnTo>
                  <a:pt x="320719" y="16228"/>
                </a:lnTo>
                <a:lnTo>
                  <a:pt x="392963" y="0"/>
                </a:lnTo>
                <a:lnTo>
                  <a:pt x="376670" y="71958"/>
                </a:lnTo>
                <a:lnTo>
                  <a:pt x="364762" y="135044"/>
                </a:lnTo>
                <a:lnTo>
                  <a:pt x="354992" y="190012"/>
                </a:lnTo>
                <a:lnTo>
                  <a:pt x="345113" y="237618"/>
                </a:lnTo>
                <a:lnTo>
                  <a:pt x="332879" y="278617"/>
                </a:lnTo>
                <a:lnTo>
                  <a:pt x="316041" y="313764"/>
                </a:lnTo>
                <a:lnTo>
                  <a:pt x="292353" y="343814"/>
                </a:lnTo>
                <a:lnTo>
                  <a:pt x="256624" y="370668"/>
                </a:lnTo>
                <a:lnTo>
                  <a:pt x="215993" y="386473"/>
                </a:lnTo>
                <a:lnTo>
                  <a:pt x="172783" y="391228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163104" y="2840189"/>
            <a:ext cx="0" cy="401320"/>
          </a:xfrm>
          <a:custGeom>
            <a:avLst/>
            <a:gdLst/>
            <a:ahLst/>
            <a:cxnLst/>
            <a:rect l="l" t="t" r="r" b="b"/>
            <a:pathLst>
              <a:path h="401319">
                <a:moveTo>
                  <a:pt x="0" y="0"/>
                </a:moveTo>
                <a:lnTo>
                  <a:pt x="0" y="400862"/>
                </a:lnTo>
              </a:path>
            </a:pathLst>
          </a:custGeom>
          <a:ln w="7734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145305" y="320868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580" y="36995"/>
                </a:moveTo>
                <a:lnTo>
                  <a:pt x="11106" y="35621"/>
                </a:lnTo>
                <a:lnTo>
                  <a:pt x="5227" y="31791"/>
                </a:lnTo>
                <a:lnTo>
                  <a:pt x="1379" y="25936"/>
                </a:lnTo>
                <a:lnTo>
                  <a:pt x="0" y="18491"/>
                </a:lnTo>
                <a:lnTo>
                  <a:pt x="1379" y="11701"/>
                </a:lnTo>
                <a:lnTo>
                  <a:pt x="5227" y="5778"/>
                </a:lnTo>
                <a:lnTo>
                  <a:pt x="11106" y="1589"/>
                </a:lnTo>
                <a:lnTo>
                  <a:pt x="18580" y="0"/>
                </a:lnTo>
                <a:lnTo>
                  <a:pt x="25397" y="1589"/>
                </a:lnTo>
                <a:lnTo>
                  <a:pt x="31345" y="5778"/>
                </a:lnTo>
                <a:lnTo>
                  <a:pt x="35551" y="11701"/>
                </a:lnTo>
                <a:lnTo>
                  <a:pt x="37147" y="18491"/>
                </a:lnTo>
                <a:lnTo>
                  <a:pt x="35551" y="25936"/>
                </a:lnTo>
                <a:lnTo>
                  <a:pt x="31345" y="31791"/>
                </a:lnTo>
                <a:lnTo>
                  <a:pt x="25397" y="35621"/>
                </a:lnTo>
                <a:lnTo>
                  <a:pt x="18580" y="369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972334" y="3285769"/>
            <a:ext cx="393065" cy="393065"/>
          </a:xfrm>
          <a:custGeom>
            <a:avLst/>
            <a:gdLst/>
            <a:ahLst/>
            <a:cxnLst/>
            <a:rect l="l" t="t" r="r" b="b"/>
            <a:pathLst>
              <a:path w="393064" h="393064">
                <a:moveTo>
                  <a:pt x="172783" y="392764"/>
                </a:moveTo>
                <a:lnTo>
                  <a:pt x="129580" y="386469"/>
                </a:lnTo>
                <a:lnTo>
                  <a:pt x="88612" y="369124"/>
                </a:lnTo>
                <a:lnTo>
                  <a:pt x="52244" y="340728"/>
                </a:lnTo>
                <a:lnTo>
                  <a:pt x="23736" y="303971"/>
                </a:lnTo>
                <a:lnTo>
                  <a:pt x="6321" y="263015"/>
                </a:lnTo>
                <a:lnTo>
                  <a:pt x="0" y="220087"/>
                </a:lnTo>
                <a:lnTo>
                  <a:pt x="4772" y="177416"/>
                </a:lnTo>
                <a:lnTo>
                  <a:pt x="20637" y="137229"/>
                </a:lnTo>
                <a:lnTo>
                  <a:pt x="47596" y="101752"/>
                </a:lnTo>
                <a:lnTo>
                  <a:pt x="77764" y="77588"/>
                </a:lnTo>
                <a:lnTo>
                  <a:pt x="113049" y="60408"/>
                </a:lnTo>
                <a:lnTo>
                  <a:pt x="154209" y="47948"/>
                </a:lnTo>
                <a:lnTo>
                  <a:pt x="202003" y="37942"/>
                </a:lnTo>
                <a:lnTo>
                  <a:pt x="320525" y="16233"/>
                </a:lnTo>
                <a:lnTo>
                  <a:pt x="392769" y="0"/>
                </a:lnTo>
                <a:lnTo>
                  <a:pt x="376472" y="72446"/>
                </a:lnTo>
                <a:lnTo>
                  <a:pt x="364562" y="135752"/>
                </a:lnTo>
                <a:lnTo>
                  <a:pt x="354793" y="190778"/>
                </a:lnTo>
                <a:lnTo>
                  <a:pt x="344916" y="238389"/>
                </a:lnTo>
                <a:lnTo>
                  <a:pt x="332683" y="279446"/>
                </a:lnTo>
                <a:lnTo>
                  <a:pt x="315847" y="314812"/>
                </a:lnTo>
                <a:lnTo>
                  <a:pt x="292160" y="345351"/>
                </a:lnTo>
                <a:lnTo>
                  <a:pt x="256437" y="372205"/>
                </a:lnTo>
                <a:lnTo>
                  <a:pt x="215857" y="388009"/>
                </a:lnTo>
                <a:lnTo>
                  <a:pt x="172783" y="392764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097324" y="2776969"/>
            <a:ext cx="130022" cy="1295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713558" y="2776969"/>
            <a:ext cx="130009" cy="131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30770" y="1583626"/>
            <a:ext cx="131559" cy="129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561953" y="2883357"/>
            <a:ext cx="0" cy="401320"/>
          </a:xfrm>
          <a:custGeom>
            <a:avLst/>
            <a:gdLst/>
            <a:ahLst/>
            <a:cxnLst/>
            <a:rect l="l" t="t" r="r" b="b"/>
            <a:pathLst>
              <a:path h="401320">
                <a:moveTo>
                  <a:pt x="0" y="0"/>
                </a:moveTo>
                <a:lnTo>
                  <a:pt x="0" y="400862"/>
                </a:lnTo>
              </a:path>
            </a:pathLst>
          </a:custGeom>
          <a:ln w="9283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43380" y="3251847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580" y="36995"/>
                </a:moveTo>
                <a:lnTo>
                  <a:pt x="11106" y="35622"/>
                </a:lnTo>
                <a:lnTo>
                  <a:pt x="5227" y="31792"/>
                </a:lnTo>
                <a:lnTo>
                  <a:pt x="1379" y="25941"/>
                </a:lnTo>
                <a:lnTo>
                  <a:pt x="0" y="18503"/>
                </a:lnTo>
                <a:lnTo>
                  <a:pt x="1379" y="11706"/>
                </a:lnTo>
                <a:lnTo>
                  <a:pt x="5227" y="5780"/>
                </a:lnTo>
                <a:lnTo>
                  <a:pt x="11106" y="1589"/>
                </a:lnTo>
                <a:lnTo>
                  <a:pt x="18580" y="0"/>
                </a:lnTo>
                <a:lnTo>
                  <a:pt x="25397" y="1589"/>
                </a:lnTo>
                <a:lnTo>
                  <a:pt x="31345" y="5780"/>
                </a:lnTo>
                <a:lnTo>
                  <a:pt x="35551" y="11706"/>
                </a:lnTo>
                <a:lnTo>
                  <a:pt x="37147" y="18503"/>
                </a:lnTo>
                <a:lnTo>
                  <a:pt x="35551" y="25941"/>
                </a:lnTo>
                <a:lnTo>
                  <a:pt x="31345" y="31792"/>
                </a:lnTo>
                <a:lnTo>
                  <a:pt x="25397" y="35622"/>
                </a:lnTo>
                <a:lnTo>
                  <a:pt x="18580" y="36995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70409" y="3328936"/>
            <a:ext cx="393065" cy="392430"/>
          </a:xfrm>
          <a:custGeom>
            <a:avLst/>
            <a:gdLst/>
            <a:ahLst/>
            <a:cxnLst/>
            <a:rect l="l" t="t" r="r" b="b"/>
            <a:pathLst>
              <a:path w="393064" h="392429">
                <a:moveTo>
                  <a:pt x="172783" y="391996"/>
                </a:moveTo>
                <a:lnTo>
                  <a:pt x="129580" y="385730"/>
                </a:lnTo>
                <a:lnTo>
                  <a:pt x="88612" y="368583"/>
                </a:lnTo>
                <a:lnTo>
                  <a:pt x="52244" y="340728"/>
                </a:lnTo>
                <a:lnTo>
                  <a:pt x="23736" y="303963"/>
                </a:lnTo>
                <a:lnTo>
                  <a:pt x="6321" y="262958"/>
                </a:lnTo>
                <a:lnTo>
                  <a:pt x="0" y="219895"/>
                </a:lnTo>
                <a:lnTo>
                  <a:pt x="4772" y="176961"/>
                </a:lnTo>
                <a:lnTo>
                  <a:pt x="20637" y="136339"/>
                </a:lnTo>
                <a:lnTo>
                  <a:pt x="47596" y="100215"/>
                </a:lnTo>
                <a:lnTo>
                  <a:pt x="77764" y="76620"/>
                </a:lnTo>
                <a:lnTo>
                  <a:pt x="113049" y="59848"/>
                </a:lnTo>
                <a:lnTo>
                  <a:pt x="154209" y="47661"/>
                </a:lnTo>
                <a:lnTo>
                  <a:pt x="202003" y="37821"/>
                </a:lnTo>
                <a:lnTo>
                  <a:pt x="257189" y="28089"/>
                </a:lnTo>
                <a:lnTo>
                  <a:pt x="320525" y="16228"/>
                </a:lnTo>
                <a:lnTo>
                  <a:pt x="392769" y="0"/>
                </a:lnTo>
                <a:lnTo>
                  <a:pt x="376472" y="71958"/>
                </a:lnTo>
                <a:lnTo>
                  <a:pt x="364562" y="135044"/>
                </a:lnTo>
                <a:lnTo>
                  <a:pt x="354793" y="190012"/>
                </a:lnTo>
                <a:lnTo>
                  <a:pt x="344916" y="237618"/>
                </a:lnTo>
                <a:lnTo>
                  <a:pt x="332683" y="278617"/>
                </a:lnTo>
                <a:lnTo>
                  <a:pt x="315847" y="313764"/>
                </a:lnTo>
                <a:lnTo>
                  <a:pt x="292160" y="343814"/>
                </a:lnTo>
                <a:lnTo>
                  <a:pt x="256437" y="371209"/>
                </a:lnTo>
                <a:lnTo>
                  <a:pt x="215857" y="387213"/>
                </a:lnTo>
                <a:lnTo>
                  <a:pt x="172783" y="391996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481467" y="2770809"/>
            <a:ext cx="160972" cy="160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721220" y="1939785"/>
            <a:ext cx="393065" cy="391795"/>
          </a:xfrm>
          <a:custGeom>
            <a:avLst/>
            <a:gdLst/>
            <a:ahLst/>
            <a:cxnLst/>
            <a:rect l="l" t="t" r="r" b="b"/>
            <a:pathLst>
              <a:path w="393065" h="391794">
                <a:moveTo>
                  <a:pt x="172772" y="391420"/>
                </a:moveTo>
                <a:lnTo>
                  <a:pt x="129569" y="385388"/>
                </a:lnTo>
                <a:lnTo>
                  <a:pt x="88601" y="368477"/>
                </a:lnTo>
                <a:lnTo>
                  <a:pt x="52233" y="340728"/>
                </a:lnTo>
                <a:lnTo>
                  <a:pt x="23730" y="303857"/>
                </a:lnTo>
                <a:lnTo>
                  <a:pt x="6319" y="262616"/>
                </a:lnTo>
                <a:lnTo>
                  <a:pt x="0" y="219319"/>
                </a:lnTo>
                <a:lnTo>
                  <a:pt x="4773" y="176278"/>
                </a:lnTo>
                <a:lnTo>
                  <a:pt x="20639" y="135806"/>
                </a:lnTo>
                <a:lnTo>
                  <a:pt x="47598" y="100215"/>
                </a:lnTo>
                <a:lnTo>
                  <a:pt x="77761" y="76620"/>
                </a:lnTo>
                <a:lnTo>
                  <a:pt x="113042" y="59850"/>
                </a:lnTo>
                <a:lnTo>
                  <a:pt x="154200" y="47665"/>
                </a:lnTo>
                <a:lnTo>
                  <a:pt x="201993" y="37826"/>
                </a:lnTo>
                <a:lnTo>
                  <a:pt x="257178" y="28095"/>
                </a:lnTo>
                <a:lnTo>
                  <a:pt x="320514" y="16232"/>
                </a:lnTo>
                <a:lnTo>
                  <a:pt x="392758" y="0"/>
                </a:lnTo>
                <a:lnTo>
                  <a:pt x="376465" y="71958"/>
                </a:lnTo>
                <a:lnTo>
                  <a:pt x="364557" y="135044"/>
                </a:lnTo>
                <a:lnTo>
                  <a:pt x="354787" y="190012"/>
                </a:lnTo>
                <a:lnTo>
                  <a:pt x="344909" y="237618"/>
                </a:lnTo>
                <a:lnTo>
                  <a:pt x="332674" y="278617"/>
                </a:lnTo>
                <a:lnTo>
                  <a:pt x="315837" y="313764"/>
                </a:lnTo>
                <a:lnTo>
                  <a:pt x="292149" y="343814"/>
                </a:lnTo>
                <a:lnTo>
                  <a:pt x="256426" y="370675"/>
                </a:lnTo>
                <a:lnTo>
                  <a:pt x="215846" y="386530"/>
                </a:lnTo>
                <a:lnTo>
                  <a:pt x="172772" y="391420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911992" y="2393073"/>
            <a:ext cx="0" cy="401320"/>
          </a:xfrm>
          <a:custGeom>
            <a:avLst/>
            <a:gdLst/>
            <a:ahLst/>
            <a:cxnLst/>
            <a:rect l="l" t="t" r="r" b="b"/>
            <a:pathLst>
              <a:path h="401319">
                <a:moveTo>
                  <a:pt x="0" y="0"/>
                </a:moveTo>
                <a:lnTo>
                  <a:pt x="0" y="400862"/>
                </a:lnTo>
              </a:path>
            </a:pathLst>
          </a:custGeom>
          <a:ln w="7734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894193" y="2388450"/>
            <a:ext cx="37465" cy="35560"/>
          </a:xfrm>
          <a:custGeom>
            <a:avLst/>
            <a:gdLst/>
            <a:ahLst/>
            <a:cxnLst/>
            <a:rect l="l" t="t" r="r" b="b"/>
            <a:pathLst>
              <a:path w="37465" h="35560">
                <a:moveTo>
                  <a:pt x="18567" y="35458"/>
                </a:moveTo>
                <a:lnTo>
                  <a:pt x="11096" y="34085"/>
                </a:lnTo>
                <a:lnTo>
                  <a:pt x="5221" y="30254"/>
                </a:lnTo>
                <a:lnTo>
                  <a:pt x="1377" y="24399"/>
                </a:lnTo>
                <a:lnTo>
                  <a:pt x="0" y="16954"/>
                </a:lnTo>
                <a:lnTo>
                  <a:pt x="0" y="7708"/>
                </a:lnTo>
                <a:lnTo>
                  <a:pt x="7734" y="0"/>
                </a:lnTo>
                <a:lnTo>
                  <a:pt x="27851" y="0"/>
                </a:lnTo>
                <a:lnTo>
                  <a:pt x="37147" y="7708"/>
                </a:lnTo>
                <a:lnTo>
                  <a:pt x="37147" y="16954"/>
                </a:lnTo>
                <a:lnTo>
                  <a:pt x="35549" y="24399"/>
                </a:lnTo>
                <a:lnTo>
                  <a:pt x="31338" y="30254"/>
                </a:lnTo>
                <a:lnTo>
                  <a:pt x="25387" y="34085"/>
                </a:lnTo>
                <a:lnTo>
                  <a:pt x="18567" y="35458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849298" y="2773895"/>
            <a:ext cx="131572" cy="1295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915859" y="2406173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456" y="0"/>
                </a:lnTo>
              </a:path>
            </a:pathLst>
          </a:custGeom>
          <a:ln w="7708">
            <a:solidFill>
              <a:srgbClr val="7170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251735" y="2389987"/>
            <a:ext cx="37465" cy="35560"/>
          </a:xfrm>
          <a:custGeom>
            <a:avLst/>
            <a:gdLst/>
            <a:ahLst/>
            <a:cxnLst/>
            <a:rect l="l" t="t" r="r" b="b"/>
            <a:pathLst>
              <a:path w="37465" h="35560">
                <a:moveTo>
                  <a:pt x="27863" y="35458"/>
                </a:moveTo>
                <a:lnTo>
                  <a:pt x="7746" y="35458"/>
                </a:lnTo>
                <a:lnTo>
                  <a:pt x="0" y="27749"/>
                </a:lnTo>
                <a:lnTo>
                  <a:pt x="0" y="18503"/>
                </a:lnTo>
                <a:lnTo>
                  <a:pt x="1379" y="11058"/>
                </a:lnTo>
                <a:lnTo>
                  <a:pt x="5227" y="5203"/>
                </a:lnTo>
                <a:lnTo>
                  <a:pt x="11106" y="1373"/>
                </a:lnTo>
                <a:lnTo>
                  <a:pt x="18580" y="0"/>
                </a:lnTo>
                <a:lnTo>
                  <a:pt x="25397" y="1373"/>
                </a:lnTo>
                <a:lnTo>
                  <a:pt x="31345" y="5203"/>
                </a:lnTo>
                <a:lnTo>
                  <a:pt x="35551" y="11058"/>
                </a:lnTo>
                <a:lnTo>
                  <a:pt x="37147" y="18503"/>
                </a:lnTo>
                <a:lnTo>
                  <a:pt x="37147" y="27749"/>
                </a:lnTo>
                <a:lnTo>
                  <a:pt x="27863" y="35458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613052" y="1942871"/>
            <a:ext cx="393065" cy="393065"/>
          </a:xfrm>
          <a:custGeom>
            <a:avLst/>
            <a:gdLst/>
            <a:ahLst/>
            <a:cxnLst/>
            <a:rect l="l" t="t" r="r" b="b"/>
            <a:pathLst>
              <a:path w="393064" h="393064">
                <a:moveTo>
                  <a:pt x="172778" y="392766"/>
                </a:moveTo>
                <a:lnTo>
                  <a:pt x="129575" y="386470"/>
                </a:lnTo>
                <a:lnTo>
                  <a:pt x="88608" y="369124"/>
                </a:lnTo>
                <a:lnTo>
                  <a:pt x="52239" y="340728"/>
                </a:lnTo>
                <a:lnTo>
                  <a:pt x="23732" y="304504"/>
                </a:lnTo>
                <a:lnTo>
                  <a:pt x="6319" y="263698"/>
                </a:lnTo>
                <a:lnTo>
                  <a:pt x="0" y="220664"/>
                </a:lnTo>
                <a:lnTo>
                  <a:pt x="4772" y="177758"/>
                </a:lnTo>
                <a:lnTo>
                  <a:pt x="20637" y="137335"/>
                </a:lnTo>
                <a:lnTo>
                  <a:pt x="47591" y="101752"/>
                </a:lnTo>
                <a:lnTo>
                  <a:pt x="77759" y="78153"/>
                </a:lnTo>
                <a:lnTo>
                  <a:pt x="113044" y="61351"/>
                </a:lnTo>
                <a:lnTo>
                  <a:pt x="154204" y="49081"/>
                </a:lnTo>
                <a:lnTo>
                  <a:pt x="201998" y="39076"/>
                </a:lnTo>
                <a:lnTo>
                  <a:pt x="257184" y="29072"/>
                </a:lnTo>
                <a:lnTo>
                  <a:pt x="320520" y="16801"/>
                </a:lnTo>
                <a:lnTo>
                  <a:pt x="392764" y="0"/>
                </a:lnTo>
                <a:lnTo>
                  <a:pt x="376471" y="72532"/>
                </a:lnTo>
                <a:lnTo>
                  <a:pt x="364563" y="136028"/>
                </a:lnTo>
                <a:lnTo>
                  <a:pt x="354794" y="191272"/>
                </a:lnTo>
                <a:lnTo>
                  <a:pt x="344915" y="239046"/>
                </a:lnTo>
                <a:lnTo>
                  <a:pt x="332681" y="280130"/>
                </a:lnTo>
                <a:lnTo>
                  <a:pt x="315843" y="315309"/>
                </a:lnTo>
                <a:lnTo>
                  <a:pt x="292155" y="345363"/>
                </a:lnTo>
                <a:lnTo>
                  <a:pt x="256432" y="372212"/>
                </a:lnTo>
                <a:lnTo>
                  <a:pt x="215852" y="388013"/>
                </a:lnTo>
                <a:lnTo>
                  <a:pt x="172778" y="392766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794533" y="239769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4">
                <a:moveTo>
                  <a:pt x="0" y="0"/>
                </a:moveTo>
                <a:lnTo>
                  <a:pt x="0" y="399326"/>
                </a:lnTo>
              </a:path>
            </a:pathLst>
          </a:custGeom>
          <a:ln w="7734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775185" y="239152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580" y="37007"/>
                </a:moveTo>
                <a:lnTo>
                  <a:pt x="11760" y="35634"/>
                </a:lnTo>
                <a:lnTo>
                  <a:pt x="5808" y="31803"/>
                </a:lnTo>
                <a:lnTo>
                  <a:pt x="1597" y="25949"/>
                </a:lnTo>
                <a:lnTo>
                  <a:pt x="0" y="18503"/>
                </a:lnTo>
                <a:lnTo>
                  <a:pt x="1597" y="11712"/>
                </a:lnTo>
                <a:lnTo>
                  <a:pt x="5808" y="5784"/>
                </a:lnTo>
                <a:lnTo>
                  <a:pt x="11760" y="1591"/>
                </a:lnTo>
                <a:lnTo>
                  <a:pt x="18580" y="0"/>
                </a:lnTo>
                <a:lnTo>
                  <a:pt x="26051" y="1591"/>
                </a:lnTo>
                <a:lnTo>
                  <a:pt x="31926" y="5784"/>
                </a:lnTo>
                <a:lnTo>
                  <a:pt x="35769" y="11712"/>
                </a:lnTo>
                <a:lnTo>
                  <a:pt x="37147" y="18503"/>
                </a:lnTo>
                <a:lnTo>
                  <a:pt x="35769" y="25949"/>
                </a:lnTo>
                <a:lnTo>
                  <a:pt x="31926" y="31803"/>
                </a:lnTo>
                <a:lnTo>
                  <a:pt x="26051" y="35634"/>
                </a:lnTo>
                <a:lnTo>
                  <a:pt x="18580" y="3700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078563" y="2391524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580" y="37007"/>
                </a:moveTo>
                <a:lnTo>
                  <a:pt x="11106" y="35634"/>
                </a:lnTo>
                <a:lnTo>
                  <a:pt x="5227" y="31803"/>
                </a:lnTo>
                <a:lnTo>
                  <a:pt x="1379" y="25949"/>
                </a:lnTo>
                <a:lnTo>
                  <a:pt x="0" y="18503"/>
                </a:lnTo>
                <a:lnTo>
                  <a:pt x="1379" y="11712"/>
                </a:lnTo>
                <a:lnTo>
                  <a:pt x="5227" y="5784"/>
                </a:lnTo>
                <a:lnTo>
                  <a:pt x="11106" y="1591"/>
                </a:lnTo>
                <a:lnTo>
                  <a:pt x="18580" y="0"/>
                </a:lnTo>
                <a:lnTo>
                  <a:pt x="25397" y="1591"/>
                </a:lnTo>
                <a:lnTo>
                  <a:pt x="31345" y="5784"/>
                </a:lnTo>
                <a:lnTo>
                  <a:pt x="35551" y="11712"/>
                </a:lnTo>
                <a:lnTo>
                  <a:pt x="37147" y="18503"/>
                </a:lnTo>
                <a:lnTo>
                  <a:pt x="35551" y="25949"/>
                </a:lnTo>
                <a:lnTo>
                  <a:pt x="31345" y="31803"/>
                </a:lnTo>
                <a:lnTo>
                  <a:pt x="25397" y="35634"/>
                </a:lnTo>
                <a:lnTo>
                  <a:pt x="18580" y="3700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728754" y="2775432"/>
            <a:ext cx="130022" cy="1310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052653" y="2894152"/>
            <a:ext cx="0" cy="447675"/>
          </a:xfrm>
          <a:custGeom>
            <a:avLst/>
            <a:gdLst/>
            <a:ahLst/>
            <a:cxnLst/>
            <a:rect l="l" t="t" r="r" b="b"/>
            <a:pathLst>
              <a:path h="447675">
                <a:moveTo>
                  <a:pt x="0" y="0"/>
                </a:moveTo>
                <a:lnTo>
                  <a:pt x="0" y="447116"/>
                </a:lnTo>
              </a:path>
            </a:pathLst>
          </a:custGeom>
          <a:ln w="7734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0034854" y="3310432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60">
                <a:moveTo>
                  <a:pt x="27863" y="35458"/>
                </a:moveTo>
                <a:lnTo>
                  <a:pt x="7747" y="35458"/>
                </a:lnTo>
                <a:lnTo>
                  <a:pt x="0" y="27749"/>
                </a:lnTo>
                <a:lnTo>
                  <a:pt x="0" y="18503"/>
                </a:lnTo>
                <a:lnTo>
                  <a:pt x="1379" y="11058"/>
                </a:lnTo>
                <a:lnTo>
                  <a:pt x="5227" y="5203"/>
                </a:lnTo>
                <a:lnTo>
                  <a:pt x="11106" y="1373"/>
                </a:lnTo>
                <a:lnTo>
                  <a:pt x="18580" y="0"/>
                </a:lnTo>
                <a:lnTo>
                  <a:pt x="27863" y="0"/>
                </a:lnTo>
                <a:lnTo>
                  <a:pt x="35598" y="7708"/>
                </a:lnTo>
                <a:lnTo>
                  <a:pt x="35598" y="27749"/>
                </a:lnTo>
                <a:lnTo>
                  <a:pt x="27863" y="3545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861689" y="3385985"/>
            <a:ext cx="393065" cy="393065"/>
          </a:xfrm>
          <a:custGeom>
            <a:avLst/>
            <a:gdLst/>
            <a:ahLst/>
            <a:cxnLst/>
            <a:rect l="l" t="t" r="r" b="b"/>
            <a:pathLst>
              <a:path w="393065" h="393064">
                <a:moveTo>
                  <a:pt x="172778" y="392764"/>
                </a:moveTo>
                <a:lnTo>
                  <a:pt x="129309" y="386469"/>
                </a:lnTo>
                <a:lnTo>
                  <a:pt x="87905" y="369124"/>
                </a:lnTo>
                <a:lnTo>
                  <a:pt x="50888" y="340728"/>
                </a:lnTo>
                <a:lnTo>
                  <a:pt x="23033" y="304504"/>
                </a:lnTo>
                <a:lnTo>
                  <a:pt x="6056" y="263698"/>
                </a:lnTo>
                <a:lnTo>
                  <a:pt x="0" y="220664"/>
                </a:lnTo>
                <a:lnTo>
                  <a:pt x="4908" y="177758"/>
                </a:lnTo>
                <a:lnTo>
                  <a:pt x="20824" y="137335"/>
                </a:lnTo>
                <a:lnTo>
                  <a:pt x="47790" y="101752"/>
                </a:lnTo>
                <a:lnTo>
                  <a:pt x="77957" y="78153"/>
                </a:lnTo>
                <a:lnTo>
                  <a:pt x="113242" y="61351"/>
                </a:lnTo>
                <a:lnTo>
                  <a:pt x="154403" y="49081"/>
                </a:lnTo>
                <a:lnTo>
                  <a:pt x="202197" y="39076"/>
                </a:lnTo>
                <a:lnTo>
                  <a:pt x="257383" y="29072"/>
                </a:lnTo>
                <a:lnTo>
                  <a:pt x="320719" y="16801"/>
                </a:lnTo>
                <a:lnTo>
                  <a:pt x="392963" y="0"/>
                </a:lnTo>
                <a:lnTo>
                  <a:pt x="376666" y="72527"/>
                </a:lnTo>
                <a:lnTo>
                  <a:pt x="364756" y="136023"/>
                </a:lnTo>
                <a:lnTo>
                  <a:pt x="354987" y="191266"/>
                </a:lnTo>
                <a:lnTo>
                  <a:pt x="345109" y="239039"/>
                </a:lnTo>
                <a:lnTo>
                  <a:pt x="332877" y="280124"/>
                </a:lnTo>
                <a:lnTo>
                  <a:pt x="316041" y="315300"/>
                </a:lnTo>
                <a:lnTo>
                  <a:pt x="292353" y="345351"/>
                </a:lnTo>
                <a:lnTo>
                  <a:pt x="256623" y="372205"/>
                </a:lnTo>
                <a:lnTo>
                  <a:pt x="215990" y="388009"/>
                </a:lnTo>
                <a:lnTo>
                  <a:pt x="172778" y="392764"/>
                </a:lnTo>
                <a:close/>
              </a:path>
            </a:pathLst>
          </a:custGeom>
          <a:solidFill>
            <a:srgbClr val="D010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988422" y="2787764"/>
            <a:ext cx="130022" cy="1295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4564100" y="42109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历史沿革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51154" y="885304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06905" y="3413353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624912" y="2081237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002049" y="3382581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4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656872" y="2045144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867927" y="4834407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6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747863" y="2045144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7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890493" y="3474910"/>
            <a:ext cx="22415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8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36142" y="736701"/>
            <a:ext cx="12706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1928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柳州机械厂成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91893" y="3367760"/>
            <a:ext cx="16262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1958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柳州动力机械厂成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387037" y="3347110"/>
            <a:ext cx="16262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1985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柳州微型汽车厂成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050889" y="1218552"/>
            <a:ext cx="14484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1996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柳州五菱汽车有限 责任公司成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110833" y="1980107"/>
            <a:ext cx="1270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柳州机械厂并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793447" y="2193467"/>
            <a:ext cx="17659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marR="5080" indent="-317500">
              <a:lnSpc>
                <a:spcPct val="100000"/>
              </a:lnSpc>
              <a:spcBef>
                <a:spcPts val="105"/>
              </a:spcBef>
              <a:tabLst>
                <a:tab pos="329565" algn="l"/>
              </a:tabLst>
            </a:pPr>
            <a:r>
              <a:rPr sz="1400" u="sng" dirty="0">
                <a:uFill>
                  <a:solidFill>
                    <a:srgbClr val="666666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柳州五菱汽车有限 责任公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161375" y="1435722"/>
            <a:ext cx="18040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2007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中外合资柳州五菱汽车 工业有限公司成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288528" y="2286012"/>
            <a:ext cx="21532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五菱工业公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(零部件、发动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400" spc="-8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、专用车)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347225" y="4529213"/>
            <a:ext cx="14484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2002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上汽通用五菱汽车 股份有限公司成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365358" y="3419754"/>
            <a:ext cx="10928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广西汽车集团 有限公司成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9467177" y="2142744"/>
            <a:ext cx="374014" cy="393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9982301" y="4255109"/>
            <a:ext cx="551395" cy="4973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764279" y="1516380"/>
            <a:ext cx="1584960" cy="1297305"/>
          </a:xfrm>
          <a:custGeom>
            <a:avLst/>
            <a:gdLst/>
            <a:ahLst/>
            <a:cxnLst/>
            <a:rect l="l" t="t" r="r" b="b"/>
            <a:pathLst>
              <a:path w="1584960" h="1297305">
                <a:moveTo>
                  <a:pt x="1584960" y="1296924"/>
                </a:moveTo>
                <a:lnTo>
                  <a:pt x="0" y="1296924"/>
                </a:lnTo>
                <a:lnTo>
                  <a:pt x="0" y="0"/>
                </a:lnTo>
                <a:lnTo>
                  <a:pt x="1368552" y="0"/>
                </a:lnTo>
                <a:lnTo>
                  <a:pt x="1417918" y="5480"/>
                </a:lnTo>
                <a:lnTo>
                  <a:pt x="1463296" y="21600"/>
                </a:lnTo>
                <a:lnTo>
                  <a:pt x="1503388" y="47063"/>
                </a:lnTo>
                <a:lnTo>
                  <a:pt x="1536898" y="80572"/>
                </a:lnTo>
                <a:lnTo>
                  <a:pt x="1562527" y="120831"/>
                </a:lnTo>
                <a:lnTo>
                  <a:pt x="1578980" y="166542"/>
                </a:lnTo>
                <a:lnTo>
                  <a:pt x="1584960" y="216408"/>
                </a:lnTo>
                <a:lnTo>
                  <a:pt x="1584960" y="1296924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3010357" y="2240089"/>
            <a:ext cx="14484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1966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柳州拖拉机厂成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712603" y="1605876"/>
            <a:ext cx="2092960" cy="1254125"/>
          </a:xfrm>
          <a:custGeom>
            <a:avLst/>
            <a:gdLst/>
            <a:ahLst/>
            <a:cxnLst/>
            <a:rect l="l" t="t" r="r" b="b"/>
            <a:pathLst>
              <a:path w="2092960" h="1254125">
                <a:moveTo>
                  <a:pt x="2080996" y="1253566"/>
                </a:moveTo>
                <a:lnTo>
                  <a:pt x="0" y="19126"/>
                </a:lnTo>
                <a:lnTo>
                  <a:pt x="11328" y="0"/>
                </a:lnTo>
                <a:lnTo>
                  <a:pt x="2092337" y="1234439"/>
                </a:lnTo>
                <a:lnTo>
                  <a:pt x="2080996" y="1253566"/>
                </a:lnTo>
                <a:close/>
              </a:path>
            </a:pathLst>
          </a:custGeom>
          <a:solidFill>
            <a:srgbClr val="E4B1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308297" y="883777"/>
            <a:ext cx="1814195" cy="0"/>
          </a:xfrm>
          <a:custGeom>
            <a:avLst/>
            <a:gdLst/>
            <a:ahLst/>
            <a:cxnLst/>
            <a:rect l="l" t="t" r="r" b="b"/>
            <a:pathLst>
              <a:path w="1814195">
                <a:moveTo>
                  <a:pt x="0" y="0"/>
                </a:moveTo>
                <a:lnTo>
                  <a:pt x="1814144" y="0"/>
                </a:lnTo>
              </a:path>
            </a:pathLst>
          </a:custGeom>
          <a:ln w="33140">
            <a:solidFill>
              <a:srgbClr val="E2E2E2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40768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95"/>
              </a:spcBef>
            </a:pPr>
            <a:r>
              <a:rPr dirty="0"/>
              <a:t>快加入我们吧</a:t>
            </a:r>
            <a:r>
              <a:rPr spc="-5" dirty="0"/>
              <a:t>！</a:t>
            </a:r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8415" y="4829251"/>
            <a:ext cx="369430" cy="2989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07063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61788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16514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71239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25965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80690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43988" y="5020189"/>
            <a:ext cx="125730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12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69246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65114" y="4985143"/>
            <a:ext cx="68999" cy="68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123971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578697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033422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488148" y="5020189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6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942887" y="5020189"/>
            <a:ext cx="233679" cy="0"/>
          </a:xfrm>
          <a:custGeom>
            <a:avLst/>
            <a:gdLst/>
            <a:ahLst/>
            <a:cxnLst/>
            <a:rect l="l" t="t" r="r" b="b"/>
            <a:pathLst>
              <a:path w="233679">
                <a:moveTo>
                  <a:pt x="0" y="0"/>
                </a:moveTo>
                <a:lnTo>
                  <a:pt x="2336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08089" y="5020189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>
                <a:moveTo>
                  <a:pt x="0" y="0"/>
                </a:moveTo>
                <a:lnTo>
                  <a:pt x="12321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473583" y="4985143"/>
            <a:ext cx="68999" cy="68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22488" y="5506923"/>
            <a:ext cx="9030970" cy="962660"/>
          </a:xfrm>
          <a:custGeom>
            <a:avLst/>
            <a:gdLst/>
            <a:ahLst/>
            <a:cxnLst/>
            <a:rect l="l" t="t" r="r" b="b"/>
            <a:pathLst>
              <a:path w="9030970" h="962660">
                <a:moveTo>
                  <a:pt x="8842413" y="962088"/>
                </a:moveTo>
                <a:lnTo>
                  <a:pt x="188556" y="962088"/>
                </a:lnTo>
                <a:lnTo>
                  <a:pt x="138465" y="955369"/>
                </a:lnTo>
                <a:lnTo>
                  <a:pt x="93432" y="936412"/>
                </a:lnTo>
                <a:lnTo>
                  <a:pt x="55264" y="907018"/>
                </a:lnTo>
                <a:lnTo>
                  <a:pt x="25765" y="868985"/>
                </a:lnTo>
                <a:lnTo>
                  <a:pt x="6742" y="824114"/>
                </a:lnTo>
                <a:lnTo>
                  <a:pt x="0" y="774204"/>
                </a:lnTo>
                <a:lnTo>
                  <a:pt x="0" y="187883"/>
                </a:lnTo>
                <a:lnTo>
                  <a:pt x="6742" y="137974"/>
                </a:lnTo>
                <a:lnTo>
                  <a:pt x="25765" y="93103"/>
                </a:lnTo>
                <a:lnTo>
                  <a:pt x="55264" y="55070"/>
                </a:lnTo>
                <a:lnTo>
                  <a:pt x="93432" y="25675"/>
                </a:lnTo>
                <a:lnTo>
                  <a:pt x="138465" y="6718"/>
                </a:lnTo>
                <a:lnTo>
                  <a:pt x="188556" y="0"/>
                </a:lnTo>
                <a:lnTo>
                  <a:pt x="8842413" y="0"/>
                </a:lnTo>
                <a:lnTo>
                  <a:pt x="8891940" y="6718"/>
                </a:lnTo>
                <a:lnTo>
                  <a:pt x="8936815" y="25675"/>
                </a:lnTo>
                <a:lnTo>
                  <a:pt x="8975096" y="55070"/>
                </a:lnTo>
                <a:lnTo>
                  <a:pt x="9004843" y="93103"/>
                </a:lnTo>
                <a:lnTo>
                  <a:pt x="9024114" y="137974"/>
                </a:lnTo>
                <a:lnTo>
                  <a:pt x="9030970" y="187883"/>
                </a:lnTo>
                <a:lnTo>
                  <a:pt x="9030970" y="774204"/>
                </a:lnTo>
                <a:lnTo>
                  <a:pt x="9024114" y="824114"/>
                </a:lnTo>
                <a:lnTo>
                  <a:pt x="9004843" y="868985"/>
                </a:lnTo>
                <a:lnTo>
                  <a:pt x="8975096" y="907018"/>
                </a:lnTo>
                <a:lnTo>
                  <a:pt x="8936815" y="936412"/>
                </a:lnTo>
                <a:lnTo>
                  <a:pt x="8891940" y="955369"/>
                </a:lnTo>
                <a:lnTo>
                  <a:pt x="8842413" y="962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22488" y="5506923"/>
            <a:ext cx="9030970" cy="962660"/>
          </a:xfrm>
          <a:custGeom>
            <a:avLst/>
            <a:gdLst/>
            <a:ahLst/>
            <a:cxnLst/>
            <a:rect l="l" t="t" r="r" b="b"/>
            <a:pathLst>
              <a:path w="9030970" h="962660">
                <a:moveTo>
                  <a:pt x="9030970" y="774204"/>
                </a:moveTo>
                <a:lnTo>
                  <a:pt x="9024114" y="824114"/>
                </a:lnTo>
                <a:lnTo>
                  <a:pt x="9004843" y="868985"/>
                </a:lnTo>
                <a:lnTo>
                  <a:pt x="8975096" y="907018"/>
                </a:lnTo>
                <a:lnTo>
                  <a:pt x="8936815" y="936412"/>
                </a:lnTo>
                <a:lnTo>
                  <a:pt x="8891940" y="955369"/>
                </a:lnTo>
                <a:lnTo>
                  <a:pt x="8842413" y="962088"/>
                </a:lnTo>
                <a:lnTo>
                  <a:pt x="3839402" y="962088"/>
                </a:lnTo>
                <a:lnTo>
                  <a:pt x="1270288" y="962088"/>
                </a:lnTo>
                <a:lnTo>
                  <a:pt x="323773" y="962088"/>
                </a:lnTo>
                <a:lnTo>
                  <a:pt x="188556" y="962088"/>
                </a:lnTo>
                <a:lnTo>
                  <a:pt x="138465" y="955369"/>
                </a:lnTo>
                <a:lnTo>
                  <a:pt x="93432" y="936412"/>
                </a:lnTo>
                <a:lnTo>
                  <a:pt x="55264" y="907018"/>
                </a:lnTo>
                <a:lnTo>
                  <a:pt x="25765" y="868985"/>
                </a:lnTo>
                <a:lnTo>
                  <a:pt x="6742" y="824114"/>
                </a:lnTo>
                <a:lnTo>
                  <a:pt x="0" y="774204"/>
                </a:lnTo>
                <a:lnTo>
                  <a:pt x="0" y="435237"/>
                </a:lnTo>
                <a:lnTo>
                  <a:pt x="0" y="261173"/>
                </a:lnTo>
                <a:lnTo>
                  <a:pt x="0" y="197045"/>
                </a:lnTo>
                <a:lnTo>
                  <a:pt x="0" y="187883"/>
                </a:lnTo>
                <a:lnTo>
                  <a:pt x="6742" y="137974"/>
                </a:lnTo>
                <a:lnTo>
                  <a:pt x="25765" y="93103"/>
                </a:lnTo>
                <a:lnTo>
                  <a:pt x="55264" y="55070"/>
                </a:lnTo>
                <a:lnTo>
                  <a:pt x="93432" y="25675"/>
                </a:lnTo>
                <a:lnTo>
                  <a:pt x="138465" y="6718"/>
                </a:lnTo>
                <a:lnTo>
                  <a:pt x="188556" y="0"/>
                </a:lnTo>
                <a:lnTo>
                  <a:pt x="5191567" y="0"/>
                </a:lnTo>
                <a:lnTo>
                  <a:pt x="7760681" y="0"/>
                </a:lnTo>
                <a:lnTo>
                  <a:pt x="8707196" y="0"/>
                </a:lnTo>
                <a:lnTo>
                  <a:pt x="8842413" y="0"/>
                </a:lnTo>
                <a:lnTo>
                  <a:pt x="8891940" y="6718"/>
                </a:lnTo>
                <a:lnTo>
                  <a:pt x="8936815" y="25675"/>
                </a:lnTo>
                <a:lnTo>
                  <a:pt x="8975096" y="55070"/>
                </a:lnTo>
                <a:lnTo>
                  <a:pt x="9004843" y="93103"/>
                </a:lnTo>
                <a:lnTo>
                  <a:pt x="9024114" y="137974"/>
                </a:lnTo>
                <a:lnTo>
                  <a:pt x="9030970" y="187883"/>
                </a:lnTo>
                <a:lnTo>
                  <a:pt x="9030970" y="7742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155893" y="5366816"/>
            <a:ext cx="164160" cy="14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370946" y="1212113"/>
            <a:ext cx="3683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集团历年收入情况</a:t>
            </a:r>
            <a:endParaRPr sz="3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54848" y="3837139"/>
            <a:ext cx="3048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年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59648" y="3837139"/>
            <a:ext cx="3048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均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51748" y="3781577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增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78560" y="4869243"/>
            <a:ext cx="311785" cy="269240"/>
          </a:xfrm>
          <a:custGeom>
            <a:avLst/>
            <a:gdLst/>
            <a:ahLst/>
            <a:cxnLst/>
            <a:rect l="l" t="t" r="r" b="b"/>
            <a:pathLst>
              <a:path w="311784" h="269239">
                <a:moveTo>
                  <a:pt x="0" y="0"/>
                </a:moveTo>
                <a:lnTo>
                  <a:pt x="311581" y="0"/>
                </a:lnTo>
                <a:lnTo>
                  <a:pt x="311581" y="268986"/>
                </a:lnTo>
                <a:lnTo>
                  <a:pt x="0" y="26898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23834" y="4806556"/>
            <a:ext cx="311785" cy="332105"/>
          </a:xfrm>
          <a:custGeom>
            <a:avLst/>
            <a:gdLst/>
            <a:ahLst/>
            <a:cxnLst/>
            <a:rect l="l" t="t" r="r" b="b"/>
            <a:pathLst>
              <a:path w="311785" h="332104">
                <a:moveTo>
                  <a:pt x="0" y="0"/>
                </a:moveTo>
                <a:lnTo>
                  <a:pt x="311581" y="0"/>
                </a:lnTo>
                <a:lnTo>
                  <a:pt x="311581" y="331673"/>
                </a:lnTo>
                <a:lnTo>
                  <a:pt x="0" y="33167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69108" y="4584382"/>
            <a:ext cx="311785" cy="554355"/>
          </a:xfrm>
          <a:custGeom>
            <a:avLst/>
            <a:gdLst/>
            <a:ahLst/>
            <a:cxnLst/>
            <a:rect l="l" t="t" r="r" b="b"/>
            <a:pathLst>
              <a:path w="311785" h="554354">
                <a:moveTo>
                  <a:pt x="0" y="0"/>
                </a:moveTo>
                <a:lnTo>
                  <a:pt x="311581" y="0"/>
                </a:lnTo>
                <a:lnTo>
                  <a:pt x="311581" y="553847"/>
                </a:lnTo>
                <a:lnTo>
                  <a:pt x="0" y="55384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814383" y="4519320"/>
            <a:ext cx="311785" cy="619125"/>
          </a:xfrm>
          <a:custGeom>
            <a:avLst/>
            <a:gdLst/>
            <a:ahLst/>
            <a:cxnLst/>
            <a:rect l="l" t="t" r="r" b="b"/>
            <a:pathLst>
              <a:path w="311785" h="619125">
                <a:moveTo>
                  <a:pt x="0" y="0"/>
                </a:moveTo>
                <a:lnTo>
                  <a:pt x="311581" y="0"/>
                </a:lnTo>
                <a:lnTo>
                  <a:pt x="311581" y="618909"/>
                </a:lnTo>
                <a:lnTo>
                  <a:pt x="0" y="61890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59658" y="4265409"/>
            <a:ext cx="311785" cy="873125"/>
          </a:xfrm>
          <a:custGeom>
            <a:avLst/>
            <a:gdLst/>
            <a:ahLst/>
            <a:cxnLst/>
            <a:rect l="l" t="t" r="r" b="b"/>
            <a:pathLst>
              <a:path w="311785" h="873125">
                <a:moveTo>
                  <a:pt x="0" y="0"/>
                </a:moveTo>
                <a:lnTo>
                  <a:pt x="311581" y="0"/>
                </a:lnTo>
                <a:lnTo>
                  <a:pt x="311581" y="872820"/>
                </a:lnTo>
                <a:lnTo>
                  <a:pt x="0" y="8728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04932" y="4217796"/>
            <a:ext cx="311785" cy="920750"/>
          </a:xfrm>
          <a:custGeom>
            <a:avLst/>
            <a:gdLst/>
            <a:ahLst/>
            <a:cxnLst/>
            <a:rect l="l" t="t" r="r" b="b"/>
            <a:pathLst>
              <a:path w="311785" h="920750">
                <a:moveTo>
                  <a:pt x="0" y="0"/>
                </a:moveTo>
                <a:lnTo>
                  <a:pt x="311581" y="0"/>
                </a:lnTo>
                <a:lnTo>
                  <a:pt x="311581" y="920432"/>
                </a:lnTo>
                <a:lnTo>
                  <a:pt x="0" y="920432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450207" y="4090847"/>
            <a:ext cx="311785" cy="1047750"/>
          </a:xfrm>
          <a:custGeom>
            <a:avLst/>
            <a:gdLst/>
            <a:ahLst/>
            <a:cxnLst/>
            <a:rect l="l" t="t" r="r" b="b"/>
            <a:pathLst>
              <a:path w="311785" h="1047750">
                <a:moveTo>
                  <a:pt x="0" y="0"/>
                </a:moveTo>
                <a:lnTo>
                  <a:pt x="311581" y="0"/>
                </a:lnTo>
                <a:lnTo>
                  <a:pt x="311581" y="1047394"/>
                </a:lnTo>
                <a:lnTo>
                  <a:pt x="0" y="104739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995481" y="3906761"/>
            <a:ext cx="311785" cy="1231900"/>
          </a:xfrm>
          <a:custGeom>
            <a:avLst/>
            <a:gdLst/>
            <a:ahLst/>
            <a:cxnLst/>
            <a:rect l="l" t="t" r="r" b="b"/>
            <a:pathLst>
              <a:path w="311785" h="1231900">
                <a:moveTo>
                  <a:pt x="0" y="0"/>
                </a:moveTo>
                <a:lnTo>
                  <a:pt x="311581" y="0"/>
                </a:lnTo>
                <a:lnTo>
                  <a:pt x="311581" y="1231480"/>
                </a:lnTo>
                <a:lnTo>
                  <a:pt x="0" y="123148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540755" y="3540175"/>
            <a:ext cx="311785" cy="1598295"/>
          </a:xfrm>
          <a:custGeom>
            <a:avLst/>
            <a:gdLst/>
            <a:ahLst/>
            <a:cxnLst/>
            <a:rect l="l" t="t" r="r" b="b"/>
            <a:pathLst>
              <a:path w="311785" h="1598295">
                <a:moveTo>
                  <a:pt x="0" y="0"/>
                </a:moveTo>
                <a:lnTo>
                  <a:pt x="311581" y="0"/>
                </a:lnTo>
                <a:lnTo>
                  <a:pt x="311581" y="1598066"/>
                </a:lnTo>
                <a:lnTo>
                  <a:pt x="0" y="159806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086030" y="3233889"/>
            <a:ext cx="311785" cy="1904364"/>
          </a:xfrm>
          <a:custGeom>
            <a:avLst/>
            <a:gdLst/>
            <a:ahLst/>
            <a:cxnLst/>
            <a:rect l="l" t="t" r="r" b="b"/>
            <a:pathLst>
              <a:path w="311785" h="1904364">
                <a:moveTo>
                  <a:pt x="0" y="0"/>
                </a:moveTo>
                <a:lnTo>
                  <a:pt x="311581" y="0"/>
                </a:lnTo>
                <a:lnTo>
                  <a:pt x="311581" y="1904339"/>
                </a:lnTo>
                <a:lnTo>
                  <a:pt x="0" y="190433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631305" y="3224364"/>
            <a:ext cx="311785" cy="1913889"/>
          </a:xfrm>
          <a:custGeom>
            <a:avLst/>
            <a:gdLst/>
            <a:ahLst/>
            <a:cxnLst/>
            <a:rect l="l" t="t" r="r" b="b"/>
            <a:pathLst>
              <a:path w="311784" h="1913889">
                <a:moveTo>
                  <a:pt x="0" y="0"/>
                </a:moveTo>
                <a:lnTo>
                  <a:pt x="311581" y="0"/>
                </a:lnTo>
                <a:lnTo>
                  <a:pt x="311581" y="1913864"/>
                </a:lnTo>
                <a:lnTo>
                  <a:pt x="0" y="191386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176566" y="2979978"/>
            <a:ext cx="311785" cy="2158365"/>
          </a:xfrm>
          <a:custGeom>
            <a:avLst/>
            <a:gdLst/>
            <a:ahLst/>
            <a:cxnLst/>
            <a:rect l="l" t="t" r="r" b="b"/>
            <a:pathLst>
              <a:path w="311784" h="2158365">
                <a:moveTo>
                  <a:pt x="0" y="0"/>
                </a:moveTo>
                <a:lnTo>
                  <a:pt x="311581" y="0"/>
                </a:lnTo>
                <a:lnTo>
                  <a:pt x="311581" y="2158250"/>
                </a:lnTo>
                <a:lnTo>
                  <a:pt x="0" y="215825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721841" y="2757804"/>
            <a:ext cx="311785" cy="2380615"/>
          </a:xfrm>
          <a:custGeom>
            <a:avLst/>
            <a:gdLst/>
            <a:ahLst/>
            <a:cxnLst/>
            <a:rect l="l" t="t" r="r" b="b"/>
            <a:pathLst>
              <a:path w="311784" h="2380615">
                <a:moveTo>
                  <a:pt x="0" y="0"/>
                </a:moveTo>
                <a:lnTo>
                  <a:pt x="311581" y="0"/>
                </a:lnTo>
                <a:lnTo>
                  <a:pt x="311581" y="2380424"/>
                </a:lnTo>
                <a:lnTo>
                  <a:pt x="0" y="238042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267115" y="2726067"/>
            <a:ext cx="311785" cy="2412365"/>
          </a:xfrm>
          <a:custGeom>
            <a:avLst/>
            <a:gdLst/>
            <a:ahLst/>
            <a:cxnLst/>
            <a:rect l="l" t="t" r="r" b="b"/>
            <a:pathLst>
              <a:path w="311784" h="2412365">
                <a:moveTo>
                  <a:pt x="0" y="0"/>
                </a:moveTo>
                <a:lnTo>
                  <a:pt x="311581" y="0"/>
                </a:lnTo>
                <a:lnTo>
                  <a:pt x="311581" y="2412174"/>
                </a:lnTo>
                <a:lnTo>
                  <a:pt x="0" y="241217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812390" y="2519756"/>
            <a:ext cx="311785" cy="2618740"/>
          </a:xfrm>
          <a:custGeom>
            <a:avLst/>
            <a:gdLst/>
            <a:ahLst/>
            <a:cxnLst/>
            <a:rect l="l" t="t" r="r" b="b"/>
            <a:pathLst>
              <a:path w="311784" h="2618740">
                <a:moveTo>
                  <a:pt x="0" y="0"/>
                </a:moveTo>
                <a:lnTo>
                  <a:pt x="311581" y="0"/>
                </a:lnTo>
                <a:lnTo>
                  <a:pt x="311581" y="2618473"/>
                </a:lnTo>
                <a:lnTo>
                  <a:pt x="0" y="261847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357664" y="1964321"/>
            <a:ext cx="311785" cy="3174365"/>
          </a:xfrm>
          <a:custGeom>
            <a:avLst/>
            <a:gdLst/>
            <a:ahLst/>
            <a:cxnLst/>
            <a:rect l="l" t="t" r="r" b="b"/>
            <a:pathLst>
              <a:path w="311784" h="3174365">
                <a:moveTo>
                  <a:pt x="0" y="0"/>
                </a:moveTo>
                <a:lnTo>
                  <a:pt x="311581" y="0"/>
                </a:lnTo>
                <a:lnTo>
                  <a:pt x="311581" y="3173907"/>
                </a:lnTo>
                <a:lnTo>
                  <a:pt x="0" y="317390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902938" y="1646935"/>
            <a:ext cx="311785" cy="3491865"/>
          </a:xfrm>
          <a:custGeom>
            <a:avLst/>
            <a:gdLst/>
            <a:ahLst/>
            <a:cxnLst/>
            <a:rect l="l" t="t" r="r" b="b"/>
            <a:pathLst>
              <a:path w="311784" h="3491865">
                <a:moveTo>
                  <a:pt x="0" y="0"/>
                </a:moveTo>
                <a:lnTo>
                  <a:pt x="311581" y="0"/>
                </a:lnTo>
                <a:lnTo>
                  <a:pt x="311581" y="3491293"/>
                </a:lnTo>
                <a:lnTo>
                  <a:pt x="0" y="349129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448213" y="1805635"/>
            <a:ext cx="311785" cy="3333115"/>
          </a:xfrm>
          <a:custGeom>
            <a:avLst/>
            <a:gdLst/>
            <a:ahLst/>
            <a:cxnLst/>
            <a:rect l="l" t="t" r="r" b="b"/>
            <a:pathLst>
              <a:path w="311784" h="3333115">
                <a:moveTo>
                  <a:pt x="0" y="0"/>
                </a:moveTo>
                <a:lnTo>
                  <a:pt x="311581" y="0"/>
                </a:lnTo>
                <a:lnTo>
                  <a:pt x="311581" y="3332607"/>
                </a:lnTo>
                <a:lnTo>
                  <a:pt x="0" y="333260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61719" y="1170851"/>
            <a:ext cx="0" cy="3967479"/>
          </a:xfrm>
          <a:custGeom>
            <a:avLst/>
            <a:gdLst/>
            <a:ahLst/>
            <a:cxnLst/>
            <a:rect l="l" t="t" r="r" b="b"/>
            <a:pathLst>
              <a:path h="3967479">
                <a:moveTo>
                  <a:pt x="0" y="0"/>
                </a:moveTo>
                <a:lnTo>
                  <a:pt x="0" y="3967378"/>
                </a:lnTo>
              </a:path>
            </a:pathLst>
          </a:custGeom>
          <a:ln w="7619">
            <a:solidFill>
              <a:srgbClr val="8888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61719" y="5138229"/>
            <a:ext cx="9815195" cy="0"/>
          </a:xfrm>
          <a:custGeom>
            <a:avLst/>
            <a:gdLst/>
            <a:ahLst/>
            <a:cxnLst/>
            <a:rect l="l" t="t" r="r" b="b"/>
            <a:pathLst>
              <a:path w="9815195">
                <a:moveTo>
                  <a:pt x="0" y="0"/>
                </a:moveTo>
                <a:lnTo>
                  <a:pt x="9814928" y="0"/>
                </a:lnTo>
              </a:path>
            </a:pathLst>
          </a:custGeom>
          <a:ln w="7620">
            <a:solidFill>
              <a:srgbClr val="8888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169568" y="4459668"/>
            <a:ext cx="431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16</a:t>
            </a:r>
            <a:r>
              <a:rPr sz="1400" dirty="0">
                <a:latin typeface="Calibri" panose="020F0502020204030204"/>
                <a:cs typeface="Calibri" panose="020F0502020204030204"/>
              </a:rPr>
              <a:t>.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9</a:t>
            </a:r>
            <a:r>
              <a:rPr sz="1400" dirty="0">
                <a:latin typeface="Calibri" panose="020F0502020204030204"/>
                <a:cs typeface="Calibri" panose="020F0502020204030204"/>
              </a:rPr>
              <a:t>5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59927" y="4447781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20</a:t>
            </a:r>
            <a:r>
              <a:rPr sz="1400" dirty="0">
                <a:latin typeface="Calibri" panose="020F0502020204030204"/>
                <a:cs typeface="Calibri" panose="020F0502020204030204"/>
              </a:rPr>
              <a:t>.9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81402" y="4263707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34</a:t>
            </a:r>
            <a:r>
              <a:rPr sz="1400" dirty="0">
                <a:latin typeface="Calibri" panose="020F0502020204030204"/>
                <a:cs typeface="Calibri" panose="020F0502020204030204"/>
              </a:rPr>
              <a:t>.9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905404" y="4147845"/>
            <a:ext cx="2063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1400" dirty="0">
                <a:latin typeface="Calibri" panose="020F0502020204030204"/>
                <a:cs typeface="Calibri" panose="020F0502020204030204"/>
              </a:rPr>
              <a:t>9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88778" y="3932034"/>
            <a:ext cx="2063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5</a:t>
            </a:r>
            <a:r>
              <a:rPr sz="1400" dirty="0">
                <a:latin typeface="Calibri" panose="020F0502020204030204"/>
                <a:cs typeface="Calibri" panose="020F0502020204030204"/>
              </a:rPr>
              <a:t>5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995953" y="3846322"/>
            <a:ext cx="2063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5</a:t>
            </a:r>
            <a:r>
              <a:rPr sz="1400" dirty="0">
                <a:latin typeface="Calibri" panose="020F0502020204030204"/>
                <a:cs typeface="Calibri" panose="020F0502020204030204"/>
              </a:rPr>
              <a:t>8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566627" y="3706672"/>
            <a:ext cx="2063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6</a:t>
            </a:r>
            <a:r>
              <a:rPr sz="1400" dirty="0">
                <a:latin typeface="Calibri" panose="020F0502020204030204"/>
                <a:cs typeface="Calibri" panose="020F0502020204030204"/>
              </a:rPr>
              <a:t>6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06175" y="3484486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77</a:t>
            </a:r>
            <a:r>
              <a:rPr sz="1400" dirty="0">
                <a:latin typeface="Calibri" panose="020F0502020204030204"/>
                <a:cs typeface="Calibri" panose="020F0502020204030204"/>
              </a:rPr>
              <a:t>.6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492394" y="3117900"/>
            <a:ext cx="4343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100.</a:t>
            </a:r>
            <a:r>
              <a:rPr sz="1400" b="1" dirty="0">
                <a:latin typeface="Calibri" panose="020F0502020204030204"/>
                <a:cs typeface="Calibri" panose="020F0502020204030204"/>
              </a:rPr>
              <a:t>7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106566" y="2824315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12</a:t>
            </a:r>
            <a:r>
              <a:rPr sz="1400" dirty="0">
                <a:latin typeface="Calibri" panose="020F0502020204030204"/>
                <a:cs typeface="Calibri" panose="020F0502020204030204"/>
              </a:rPr>
              <a:t>0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58813" y="2814790"/>
            <a:ext cx="431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120</a:t>
            </a:r>
            <a:r>
              <a:rPr sz="1400" dirty="0">
                <a:latin typeface="Calibri" panose="020F0502020204030204"/>
                <a:cs typeface="Calibri" panose="020F0502020204030204"/>
              </a:rPr>
              <a:t>.6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184415" y="2506903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13</a:t>
            </a:r>
            <a:r>
              <a:rPr sz="1400" dirty="0">
                <a:latin typeface="Calibri" panose="020F0502020204030204"/>
                <a:cs typeface="Calibri" panose="020F0502020204030204"/>
              </a:rPr>
              <a:t>6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831290" y="2386330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15</a:t>
            </a:r>
            <a:r>
              <a:rPr sz="1400" dirty="0">
                <a:latin typeface="Calibri" panose="020F0502020204030204"/>
                <a:cs typeface="Calibri" panose="020F0502020204030204"/>
              </a:rPr>
              <a:t>0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325751" y="2303792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15</a:t>
            </a:r>
            <a:r>
              <a:rPr sz="1400" dirty="0">
                <a:latin typeface="Calibri" panose="020F0502020204030204"/>
                <a:cs typeface="Calibri" panose="020F0502020204030204"/>
              </a:rPr>
              <a:t>2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820225" y="2046681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16</a:t>
            </a:r>
            <a:r>
              <a:rPr sz="1400" dirty="0">
                <a:latin typeface="Calibri" panose="020F0502020204030204"/>
                <a:cs typeface="Calibri" panose="020F0502020204030204"/>
              </a:rPr>
              <a:t>5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365500" y="1516646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20</a:t>
            </a:r>
            <a:r>
              <a:rPr sz="1400" b="1" dirty="0">
                <a:latin typeface="Calibri" panose="020F0502020204030204"/>
                <a:cs typeface="Calibri" panose="020F0502020204030204"/>
              </a:rPr>
              <a:t>0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910774" y="1211961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22</a:t>
            </a:r>
            <a:r>
              <a:rPr sz="1400" dirty="0">
                <a:latin typeface="Calibri" panose="020F0502020204030204"/>
                <a:cs typeface="Calibri" panose="020F0502020204030204"/>
              </a:rPr>
              <a:t>0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519549" y="1357960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21</a:t>
            </a:r>
            <a:r>
              <a:rPr sz="1400" dirty="0">
                <a:latin typeface="Calibri" panose="020F0502020204030204"/>
                <a:cs typeface="Calibri" panose="020F0502020204030204"/>
              </a:rPr>
              <a:t>0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02335" y="5041810"/>
            <a:ext cx="8953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8200" y="4248696"/>
            <a:ext cx="15367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50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74065" y="3454946"/>
            <a:ext cx="217804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100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74065" y="2661831"/>
            <a:ext cx="217804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150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74065" y="1868081"/>
            <a:ext cx="217804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200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74065" y="1074965"/>
            <a:ext cx="217804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250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41094" y="5230939"/>
            <a:ext cx="9656445" cy="1129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57530" algn="l"/>
                <a:tab pos="1102360" algn="l"/>
                <a:tab pos="1647825" algn="l"/>
                <a:tab pos="2193290" algn="l"/>
                <a:tab pos="2738120" algn="l"/>
                <a:tab pos="3283585" algn="l"/>
                <a:tab pos="3829050" algn="l"/>
                <a:tab pos="4373880" algn="l"/>
                <a:tab pos="4919345" algn="l"/>
                <a:tab pos="5464810" algn="l"/>
                <a:tab pos="6010275" algn="l"/>
                <a:tab pos="6555105" algn="l"/>
                <a:tab pos="7100570" algn="l"/>
                <a:tab pos="7645400" algn="l"/>
                <a:tab pos="8190865" algn="l"/>
                <a:tab pos="8736330" algn="l"/>
                <a:tab pos="9281795" algn="l"/>
              </a:tabLst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1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2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3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4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5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6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7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8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200</a:t>
            </a:r>
            <a:r>
              <a:rPr sz="1400" dirty="0">
                <a:latin typeface="Calibri" panose="020F0502020204030204"/>
                <a:cs typeface="Calibri" panose="020F0502020204030204"/>
              </a:rPr>
              <a:t>9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0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1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2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3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4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5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6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7	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201</a:t>
            </a:r>
            <a:r>
              <a:rPr sz="1400" dirty="0">
                <a:latin typeface="Calibri" panose="020F0502020204030204"/>
                <a:cs typeface="Calibri" panose="020F0502020204030204"/>
              </a:rPr>
              <a:t>8</a:t>
            </a:r>
            <a:endParaRPr sz="1400">
              <a:latin typeface="Calibri" panose="020F0502020204030204"/>
              <a:cs typeface="Calibri" panose="020F0502020204030204"/>
            </a:endParaRPr>
          </a:p>
          <a:p>
            <a:pPr marL="2244725" marR="2181860">
              <a:lnSpc>
                <a:spcPct val="100000"/>
              </a:lnSpc>
              <a:spcBef>
                <a:spcPts val="1245"/>
              </a:spcBef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集团连续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10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年入围中国汽车工业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30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强企业，位居第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位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。 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集团连续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11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年进入中国制造业企业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500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强，位居第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302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位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124075">
              <a:lnSpc>
                <a:spcPct val="100000"/>
              </a:lnSpc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五菱工业公司跻身全球零部件配套供应商百强榜，位居第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80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位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" y="1587"/>
            <a:ext cx="12234545" cy="6237605"/>
          </a:xfrm>
          <a:custGeom>
            <a:avLst/>
            <a:gdLst/>
            <a:ahLst/>
            <a:cxnLst/>
            <a:rect l="l" t="t" r="r" b="b"/>
            <a:pathLst>
              <a:path w="12234545" h="6237605">
                <a:moveTo>
                  <a:pt x="6117107" y="6237287"/>
                </a:moveTo>
                <a:lnTo>
                  <a:pt x="0" y="0"/>
                </a:lnTo>
                <a:lnTo>
                  <a:pt x="12234227" y="0"/>
                </a:lnTo>
                <a:lnTo>
                  <a:pt x="6117107" y="6237287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1563" y="6327647"/>
            <a:ext cx="3406140" cy="530860"/>
          </a:xfrm>
          <a:custGeom>
            <a:avLst/>
            <a:gdLst/>
            <a:ahLst/>
            <a:cxnLst/>
            <a:rect l="l" t="t" r="r" b="b"/>
            <a:pathLst>
              <a:path w="3406140" h="530859">
                <a:moveTo>
                  <a:pt x="3398750" y="530351"/>
                </a:moveTo>
                <a:lnTo>
                  <a:pt x="7350" y="530351"/>
                </a:lnTo>
                <a:lnTo>
                  <a:pt x="0" y="495300"/>
                </a:lnTo>
                <a:lnTo>
                  <a:pt x="0" y="99060"/>
                </a:lnTo>
                <a:lnTo>
                  <a:pt x="8045" y="60102"/>
                </a:lnTo>
                <a:lnTo>
                  <a:pt x="29365" y="28474"/>
                </a:lnTo>
                <a:lnTo>
                  <a:pt x="60768" y="7375"/>
                </a:lnTo>
                <a:lnTo>
                  <a:pt x="99059" y="0"/>
                </a:lnTo>
                <a:lnTo>
                  <a:pt x="3307080" y="0"/>
                </a:lnTo>
                <a:lnTo>
                  <a:pt x="3345328" y="7375"/>
                </a:lnTo>
                <a:lnTo>
                  <a:pt x="3376717" y="28474"/>
                </a:lnTo>
                <a:lnTo>
                  <a:pt x="3398052" y="60102"/>
                </a:lnTo>
                <a:lnTo>
                  <a:pt x="3406140" y="99060"/>
                </a:lnTo>
                <a:lnTo>
                  <a:pt x="3406140" y="495300"/>
                </a:lnTo>
                <a:lnTo>
                  <a:pt x="3398750" y="530351"/>
                </a:lnTo>
                <a:close/>
              </a:path>
            </a:pathLst>
          </a:custGeom>
          <a:solidFill>
            <a:srgbClr val="FF0000">
              <a:alpha val="4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57700" y="6327647"/>
            <a:ext cx="3406140" cy="530860"/>
          </a:xfrm>
          <a:custGeom>
            <a:avLst/>
            <a:gdLst/>
            <a:ahLst/>
            <a:cxnLst/>
            <a:rect l="l" t="t" r="r" b="b"/>
            <a:pathLst>
              <a:path w="3406140" h="530859">
                <a:moveTo>
                  <a:pt x="3398885" y="530351"/>
                </a:moveTo>
                <a:lnTo>
                  <a:pt x="7504" y="530351"/>
                </a:lnTo>
                <a:lnTo>
                  <a:pt x="0" y="495300"/>
                </a:lnTo>
                <a:lnTo>
                  <a:pt x="0" y="99060"/>
                </a:lnTo>
                <a:lnTo>
                  <a:pt x="8213" y="60102"/>
                </a:lnTo>
                <a:lnTo>
                  <a:pt x="29751" y="28474"/>
                </a:lnTo>
                <a:lnTo>
                  <a:pt x="61559" y="7375"/>
                </a:lnTo>
                <a:lnTo>
                  <a:pt x="100584" y="0"/>
                </a:lnTo>
                <a:lnTo>
                  <a:pt x="3307079" y="0"/>
                </a:lnTo>
                <a:lnTo>
                  <a:pt x="3345473" y="7375"/>
                </a:lnTo>
                <a:lnTo>
                  <a:pt x="3376912" y="28474"/>
                </a:lnTo>
                <a:lnTo>
                  <a:pt x="3398200" y="60102"/>
                </a:lnTo>
                <a:lnTo>
                  <a:pt x="3406140" y="99060"/>
                </a:lnTo>
                <a:lnTo>
                  <a:pt x="3406140" y="495300"/>
                </a:lnTo>
                <a:lnTo>
                  <a:pt x="3398885" y="530351"/>
                </a:lnTo>
                <a:close/>
              </a:path>
            </a:pathLst>
          </a:custGeom>
          <a:solidFill>
            <a:srgbClr val="FF0000">
              <a:alpha val="4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28793" y="6452234"/>
            <a:ext cx="2474379" cy="34434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670035" y="6327647"/>
            <a:ext cx="3404870" cy="530860"/>
          </a:xfrm>
          <a:custGeom>
            <a:avLst/>
            <a:gdLst/>
            <a:ahLst/>
            <a:cxnLst/>
            <a:rect l="l" t="t" r="r" b="b"/>
            <a:pathLst>
              <a:path w="3404870" h="530859">
                <a:moveTo>
                  <a:pt x="3397420" y="530351"/>
                </a:moveTo>
                <a:lnTo>
                  <a:pt x="6758" y="530351"/>
                </a:lnTo>
                <a:lnTo>
                  <a:pt x="0" y="495300"/>
                </a:lnTo>
                <a:lnTo>
                  <a:pt x="0" y="99060"/>
                </a:lnTo>
                <a:lnTo>
                  <a:pt x="7396" y="60102"/>
                </a:lnTo>
                <a:lnTo>
                  <a:pt x="28503" y="28474"/>
                </a:lnTo>
                <a:lnTo>
                  <a:pt x="60123" y="7375"/>
                </a:lnTo>
                <a:lnTo>
                  <a:pt x="99060" y="0"/>
                </a:lnTo>
                <a:lnTo>
                  <a:pt x="3305556" y="0"/>
                </a:lnTo>
                <a:lnTo>
                  <a:pt x="3344013" y="7375"/>
                </a:lnTo>
                <a:lnTo>
                  <a:pt x="3375474" y="28474"/>
                </a:lnTo>
                <a:lnTo>
                  <a:pt x="3396740" y="60102"/>
                </a:lnTo>
                <a:lnTo>
                  <a:pt x="3404616" y="99060"/>
                </a:lnTo>
                <a:lnTo>
                  <a:pt x="3404616" y="495300"/>
                </a:lnTo>
                <a:lnTo>
                  <a:pt x="3397420" y="530351"/>
                </a:lnTo>
                <a:close/>
              </a:path>
            </a:pathLst>
          </a:custGeom>
          <a:solidFill>
            <a:srgbClr val="FF0000">
              <a:alpha val="4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987294" y="6411188"/>
            <a:ext cx="276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汽车服务与贸易业务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0052" y="6412204"/>
            <a:ext cx="276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零部件及发动机业务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58848" y="1759648"/>
            <a:ext cx="5203377" cy="3359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79868" y="1118501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20" h="45084">
                <a:moveTo>
                  <a:pt x="22593" y="44996"/>
                </a:moveTo>
                <a:lnTo>
                  <a:pt x="12708" y="43062"/>
                </a:lnTo>
                <a:lnTo>
                  <a:pt x="5648" y="37965"/>
                </a:lnTo>
                <a:lnTo>
                  <a:pt x="1412" y="30760"/>
                </a:lnTo>
                <a:lnTo>
                  <a:pt x="0" y="22504"/>
                </a:lnTo>
                <a:lnTo>
                  <a:pt x="1942" y="14241"/>
                </a:lnTo>
                <a:lnTo>
                  <a:pt x="7062" y="7032"/>
                </a:lnTo>
                <a:lnTo>
                  <a:pt x="14300" y="1933"/>
                </a:lnTo>
                <a:lnTo>
                  <a:pt x="22593" y="0"/>
                </a:lnTo>
                <a:lnTo>
                  <a:pt x="30891" y="1933"/>
                </a:lnTo>
                <a:lnTo>
                  <a:pt x="38128" y="7032"/>
                </a:lnTo>
                <a:lnTo>
                  <a:pt x="43245" y="14241"/>
                </a:lnTo>
                <a:lnTo>
                  <a:pt x="45186" y="22504"/>
                </a:lnTo>
                <a:lnTo>
                  <a:pt x="43245" y="32340"/>
                </a:lnTo>
                <a:lnTo>
                  <a:pt x="38128" y="39369"/>
                </a:lnTo>
                <a:lnTo>
                  <a:pt x="30891" y="43589"/>
                </a:lnTo>
                <a:lnTo>
                  <a:pt x="22593" y="44996"/>
                </a:lnTo>
                <a:close/>
              </a:path>
            </a:pathLst>
          </a:custGeom>
          <a:solidFill>
            <a:srgbClr val="B3B9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82448" y="1189736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82448" y="1249730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82448" y="1309725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2"/>
                </a:moveTo>
                <a:lnTo>
                  <a:pt x="7512" y="14992"/>
                </a:lnTo>
              </a:path>
            </a:pathLst>
          </a:custGeom>
          <a:ln w="2998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82448" y="1369707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82448" y="1429702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82448" y="1489684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282448" y="1549679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82448" y="1609674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2"/>
                </a:moveTo>
                <a:lnTo>
                  <a:pt x="7512" y="14992"/>
                </a:lnTo>
              </a:path>
            </a:pathLst>
          </a:custGeom>
          <a:ln w="2998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82448" y="1669656"/>
            <a:ext cx="0" cy="30480"/>
          </a:xfrm>
          <a:custGeom>
            <a:avLst/>
            <a:gdLst/>
            <a:ahLst/>
            <a:cxnLst/>
            <a:rect l="l" t="t" r="r" b="b"/>
            <a:pathLst>
              <a:path h="30480">
                <a:moveTo>
                  <a:pt x="-7512" y="14998"/>
                </a:moveTo>
                <a:lnTo>
                  <a:pt x="7512" y="14998"/>
                </a:lnTo>
              </a:path>
            </a:pathLst>
          </a:custGeom>
          <a:ln w="29997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331407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391655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451904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512153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572389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632638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692887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753135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13384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873633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933882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94131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054380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114628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11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174865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235113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295362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355611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415860" y="114100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124" y="0"/>
                </a:lnTo>
              </a:path>
            </a:pathLst>
          </a:custGeom>
          <a:ln w="15024">
            <a:solidFill>
              <a:srgbClr val="BEC6D4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726680" y="2601467"/>
            <a:ext cx="393192" cy="373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57700" y="2570988"/>
            <a:ext cx="393191" cy="373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523476" y="2455164"/>
            <a:ext cx="594359" cy="605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642711" y="2659062"/>
            <a:ext cx="12439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黑体" panose="02010609060101010101" charset="-122"/>
                <a:cs typeface="黑体" panose="02010609060101010101" charset="-122"/>
              </a:rPr>
              <a:t>广西汽车集</a:t>
            </a:r>
            <a:r>
              <a:rPr sz="1600" spc="-5" dirty="0">
                <a:latin typeface="黑体" panose="02010609060101010101" charset="-122"/>
                <a:cs typeface="黑体" panose="02010609060101010101" charset="-122"/>
              </a:rPr>
              <a:t>团</a:t>
            </a:r>
            <a:endParaRPr sz="16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487117" y="2613723"/>
            <a:ext cx="124396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32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广西元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恒 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投资有限公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93355" y="1035062"/>
            <a:ext cx="12439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上汽通用五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菱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390155" y="1278902"/>
            <a:ext cx="1650364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汽车股份有限公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——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51766" y="5214353"/>
            <a:ext cx="1650364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柳州五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菱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汽车工业有限公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2196" y="1969858"/>
            <a:ext cx="1854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桂林客车发展有限责任公司 柳州广菱汽车技术有限公司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3596" y="2518498"/>
            <a:ext cx="2311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240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广西光裕新能源汽车空调有限公司 上海诣谱自动化装备有限公司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11186" y="3158578"/>
            <a:ext cx="23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……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516670" y="2061197"/>
            <a:ext cx="906780" cy="1319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598670" y="4677905"/>
            <a:ext cx="964691" cy="1319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2301024" y="4537874"/>
            <a:ext cx="23114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157480" indent="15240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柳州五菱机动力有限公司 柳州卓通汽车零部件有限公司 重庆卓通汽车工业有限公司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 marL="241300" marR="5080" indent="-228600">
              <a:lnSpc>
                <a:spcPct val="15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佛吉亚（柳州）汽车座椅有限公司 贵阳卓通汽车工业有限公司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82028" y="4687823"/>
            <a:ext cx="964692" cy="1319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799576" y="758951"/>
            <a:ext cx="708659" cy="719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9738220" y="555320"/>
            <a:ext cx="149161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上汽集团（SAIC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） 通用汽车（中国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） 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广西汽车集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团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176129" y="2274265"/>
            <a:ext cx="2006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81280" indent="-7620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湖南蓝马车业集团有限公司 天津市鹏峰投资有限公司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天津市鑫现汽车贸易有限公司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448814" y="4809058"/>
            <a:ext cx="1854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柳州五菱汽车印尼有限公司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067814" y="4991938"/>
            <a:ext cx="2616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386080" algn="ctr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柳州五达汽车部件有限公司 青岛五菱专用汽车有限公司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佛吉亚（柳州）汽车内饰系统有限公司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257804" y="5906338"/>
            <a:ext cx="23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……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826300" y="660476"/>
            <a:ext cx="16516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组织架</a:t>
            </a:r>
            <a:r>
              <a:rPr sz="3200" spc="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构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966358" y="4261396"/>
            <a:ext cx="6350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5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五菱汽车集团控股 有限公司</a:t>
            </a:r>
            <a:endParaRPr sz="600">
              <a:latin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6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（HK00305）</a:t>
            </a:r>
            <a:endParaRPr sz="6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7" y="0"/>
            <a:ext cx="12239625" cy="6259830"/>
          </a:xfrm>
          <a:custGeom>
            <a:avLst/>
            <a:gdLst/>
            <a:ahLst/>
            <a:cxnLst/>
            <a:rect l="l" t="t" r="r" b="b"/>
            <a:pathLst>
              <a:path w="12239625" h="6259830">
                <a:moveTo>
                  <a:pt x="6142397" y="6259830"/>
                </a:moveTo>
                <a:lnTo>
                  <a:pt x="0" y="0"/>
                </a:lnTo>
                <a:lnTo>
                  <a:pt x="12239336" y="0"/>
                </a:lnTo>
                <a:lnTo>
                  <a:pt x="12239336" y="44708"/>
                </a:lnTo>
                <a:lnTo>
                  <a:pt x="6142397" y="625983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240768" cy="55473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2919" y="2551176"/>
            <a:ext cx="6048756" cy="4020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78179" y="2855569"/>
            <a:ext cx="530860" cy="528955"/>
          </a:xfrm>
          <a:custGeom>
            <a:avLst/>
            <a:gdLst/>
            <a:ahLst/>
            <a:cxnLst/>
            <a:rect l="l" t="t" r="r" b="b"/>
            <a:pathLst>
              <a:path w="530859" h="528954">
                <a:moveTo>
                  <a:pt x="265150" y="528891"/>
                </a:moveTo>
                <a:lnTo>
                  <a:pt x="217491" y="524630"/>
                </a:lnTo>
                <a:lnTo>
                  <a:pt x="172634" y="512346"/>
                </a:lnTo>
                <a:lnTo>
                  <a:pt x="131327" y="492785"/>
                </a:lnTo>
                <a:lnTo>
                  <a:pt x="94320" y="466695"/>
                </a:lnTo>
                <a:lnTo>
                  <a:pt x="62362" y="434823"/>
                </a:lnTo>
                <a:lnTo>
                  <a:pt x="36202" y="397915"/>
                </a:lnTo>
                <a:lnTo>
                  <a:pt x="16589" y="356720"/>
                </a:lnTo>
                <a:lnTo>
                  <a:pt x="4272" y="311983"/>
                </a:lnTo>
                <a:lnTo>
                  <a:pt x="0" y="264452"/>
                </a:lnTo>
                <a:lnTo>
                  <a:pt x="4272" y="216920"/>
                </a:lnTo>
                <a:lnTo>
                  <a:pt x="16589" y="172182"/>
                </a:lnTo>
                <a:lnTo>
                  <a:pt x="36202" y="130984"/>
                </a:lnTo>
                <a:lnTo>
                  <a:pt x="62362" y="94075"/>
                </a:lnTo>
                <a:lnTo>
                  <a:pt x="94320" y="62200"/>
                </a:lnTo>
                <a:lnTo>
                  <a:pt x="131327" y="36108"/>
                </a:lnTo>
                <a:lnTo>
                  <a:pt x="172634" y="16546"/>
                </a:lnTo>
                <a:lnTo>
                  <a:pt x="217491" y="4261"/>
                </a:lnTo>
                <a:lnTo>
                  <a:pt x="265150" y="0"/>
                </a:lnTo>
                <a:lnTo>
                  <a:pt x="312806" y="4261"/>
                </a:lnTo>
                <a:lnTo>
                  <a:pt x="357662" y="16546"/>
                </a:lnTo>
                <a:lnTo>
                  <a:pt x="398968" y="36108"/>
                </a:lnTo>
                <a:lnTo>
                  <a:pt x="435975" y="62200"/>
                </a:lnTo>
                <a:lnTo>
                  <a:pt x="467934" y="94075"/>
                </a:lnTo>
                <a:lnTo>
                  <a:pt x="494095" y="130984"/>
                </a:lnTo>
                <a:lnTo>
                  <a:pt x="513710" y="172182"/>
                </a:lnTo>
                <a:lnTo>
                  <a:pt x="526028" y="216920"/>
                </a:lnTo>
                <a:lnTo>
                  <a:pt x="530301" y="264452"/>
                </a:lnTo>
                <a:lnTo>
                  <a:pt x="526028" y="311983"/>
                </a:lnTo>
                <a:lnTo>
                  <a:pt x="513710" y="356720"/>
                </a:lnTo>
                <a:lnTo>
                  <a:pt x="494095" y="397915"/>
                </a:lnTo>
                <a:lnTo>
                  <a:pt x="467934" y="434823"/>
                </a:lnTo>
                <a:lnTo>
                  <a:pt x="435975" y="466695"/>
                </a:lnTo>
                <a:lnTo>
                  <a:pt x="398968" y="492785"/>
                </a:lnTo>
                <a:lnTo>
                  <a:pt x="357662" y="512346"/>
                </a:lnTo>
                <a:lnTo>
                  <a:pt x="312806" y="524630"/>
                </a:lnTo>
                <a:lnTo>
                  <a:pt x="265150" y="528891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59307" y="2936481"/>
            <a:ext cx="370205" cy="367665"/>
          </a:xfrm>
          <a:custGeom>
            <a:avLst/>
            <a:gdLst/>
            <a:ahLst/>
            <a:cxnLst/>
            <a:rect l="l" t="t" r="r" b="b"/>
            <a:pathLst>
              <a:path w="370204" h="367664">
                <a:moveTo>
                  <a:pt x="184023" y="367068"/>
                </a:moveTo>
                <a:lnTo>
                  <a:pt x="135352" y="360599"/>
                </a:lnTo>
                <a:lnTo>
                  <a:pt x="91462" y="342290"/>
                </a:lnTo>
                <a:lnTo>
                  <a:pt x="54168" y="313785"/>
                </a:lnTo>
                <a:lnTo>
                  <a:pt x="25284" y="276728"/>
                </a:lnTo>
                <a:lnTo>
                  <a:pt x="6623" y="232765"/>
                </a:lnTo>
                <a:lnTo>
                  <a:pt x="0" y="183540"/>
                </a:lnTo>
                <a:lnTo>
                  <a:pt x="6623" y="134997"/>
                </a:lnTo>
                <a:lnTo>
                  <a:pt x="25284" y="91223"/>
                </a:lnTo>
                <a:lnTo>
                  <a:pt x="54168" y="54027"/>
                </a:lnTo>
                <a:lnTo>
                  <a:pt x="91462" y="25218"/>
                </a:lnTo>
                <a:lnTo>
                  <a:pt x="135352" y="6606"/>
                </a:lnTo>
                <a:lnTo>
                  <a:pt x="184023" y="0"/>
                </a:lnTo>
                <a:lnTo>
                  <a:pt x="233523" y="6606"/>
                </a:lnTo>
                <a:lnTo>
                  <a:pt x="277968" y="25218"/>
                </a:lnTo>
                <a:lnTo>
                  <a:pt x="315599" y="54027"/>
                </a:lnTo>
                <a:lnTo>
                  <a:pt x="344657" y="91223"/>
                </a:lnTo>
                <a:lnTo>
                  <a:pt x="363381" y="134997"/>
                </a:lnTo>
                <a:lnTo>
                  <a:pt x="370014" y="183540"/>
                </a:lnTo>
                <a:lnTo>
                  <a:pt x="363381" y="232765"/>
                </a:lnTo>
                <a:lnTo>
                  <a:pt x="344657" y="276728"/>
                </a:lnTo>
                <a:lnTo>
                  <a:pt x="315599" y="313785"/>
                </a:lnTo>
                <a:lnTo>
                  <a:pt x="277968" y="342290"/>
                </a:lnTo>
                <a:lnTo>
                  <a:pt x="233523" y="360599"/>
                </a:lnTo>
                <a:lnTo>
                  <a:pt x="184023" y="36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42416" y="2855569"/>
            <a:ext cx="348246" cy="337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78179" y="3771265"/>
            <a:ext cx="530860" cy="528955"/>
          </a:xfrm>
          <a:custGeom>
            <a:avLst/>
            <a:gdLst/>
            <a:ahLst/>
            <a:cxnLst/>
            <a:rect l="l" t="t" r="r" b="b"/>
            <a:pathLst>
              <a:path w="530859" h="528954">
                <a:moveTo>
                  <a:pt x="265150" y="528891"/>
                </a:moveTo>
                <a:lnTo>
                  <a:pt x="217491" y="524630"/>
                </a:lnTo>
                <a:lnTo>
                  <a:pt x="172634" y="512344"/>
                </a:lnTo>
                <a:lnTo>
                  <a:pt x="131327" y="492782"/>
                </a:lnTo>
                <a:lnTo>
                  <a:pt x="94320" y="466690"/>
                </a:lnTo>
                <a:lnTo>
                  <a:pt x="62362" y="434816"/>
                </a:lnTo>
                <a:lnTo>
                  <a:pt x="36202" y="397906"/>
                </a:lnTo>
                <a:lnTo>
                  <a:pt x="16589" y="356709"/>
                </a:lnTo>
                <a:lnTo>
                  <a:pt x="4272" y="311970"/>
                </a:lnTo>
                <a:lnTo>
                  <a:pt x="0" y="264439"/>
                </a:lnTo>
                <a:lnTo>
                  <a:pt x="4272" y="216908"/>
                </a:lnTo>
                <a:lnTo>
                  <a:pt x="16589" y="172171"/>
                </a:lnTo>
                <a:lnTo>
                  <a:pt x="36202" y="130975"/>
                </a:lnTo>
                <a:lnTo>
                  <a:pt x="62362" y="94067"/>
                </a:lnTo>
                <a:lnTo>
                  <a:pt x="94320" y="62195"/>
                </a:lnTo>
                <a:lnTo>
                  <a:pt x="131327" y="36105"/>
                </a:lnTo>
                <a:lnTo>
                  <a:pt x="172634" y="16544"/>
                </a:lnTo>
                <a:lnTo>
                  <a:pt x="217491" y="4260"/>
                </a:lnTo>
                <a:lnTo>
                  <a:pt x="265150" y="0"/>
                </a:lnTo>
                <a:lnTo>
                  <a:pt x="312806" y="4260"/>
                </a:lnTo>
                <a:lnTo>
                  <a:pt x="357662" y="16544"/>
                </a:lnTo>
                <a:lnTo>
                  <a:pt x="398968" y="36105"/>
                </a:lnTo>
                <a:lnTo>
                  <a:pt x="435975" y="62195"/>
                </a:lnTo>
                <a:lnTo>
                  <a:pt x="467934" y="94067"/>
                </a:lnTo>
                <a:lnTo>
                  <a:pt x="494095" y="130975"/>
                </a:lnTo>
                <a:lnTo>
                  <a:pt x="513710" y="172171"/>
                </a:lnTo>
                <a:lnTo>
                  <a:pt x="526028" y="216908"/>
                </a:lnTo>
                <a:lnTo>
                  <a:pt x="530301" y="264439"/>
                </a:lnTo>
                <a:lnTo>
                  <a:pt x="526028" y="311970"/>
                </a:lnTo>
                <a:lnTo>
                  <a:pt x="513710" y="356709"/>
                </a:lnTo>
                <a:lnTo>
                  <a:pt x="494095" y="397906"/>
                </a:lnTo>
                <a:lnTo>
                  <a:pt x="467934" y="434816"/>
                </a:lnTo>
                <a:lnTo>
                  <a:pt x="435975" y="466690"/>
                </a:lnTo>
                <a:lnTo>
                  <a:pt x="398968" y="492782"/>
                </a:lnTo>
                <a:lnTo>
                  <a:pt x="357662" y="512344"/>
                </a:lnTo>
                <a:lnTo>
                  <a:pt x="312806" y="524630"/>
                </a:lnTo>
                <a:lnTo>
                  <a:pt x="265150" y="528891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59307" y="3852176"/>
            <a:ext cx="370205" cy="367665"/>
          </a:xfrm>
          <a:custGeom>
            <a:avLst/>
            <a:gdLst/>
            <a:ahLst/>
            <a:cxnLst/>
            <a:rect l="l" t="t" r="r" b="b"/>
            <a:pathLst>
              <a:path w="370204" h="367664">
                <a:moveTo>
                  <a:pt x="184023" y="367068"/>
                </a:moveTo>
                <a:lnTo>
                  <a:pt x="135352" y="360599"/>
                </a:lnTo>
                <a:lnTo>
                  <a:pt x="91462" y="342289"/>
                </a:lnTo>
                <a:lnTo>
                  <a:pt x="54168" y="313783"/>
                </a:lnTo>
                <a:lnTo>
                  <a:pt x="25284" y="276725"/>
                </a:lnTo>
                <a:lnTo>
                  <a:pt x="6623" y="232758"/>
                </a:lnTo>
                <a:lnTo>
                  <a:pt x="0" y="183527"/>
                </a:lnTo>
                <a:lnTo>
                  <a:pt x="6623" y="134986"/>
                </a:lnTo>
                <a:lnTo>
                  <a:pt x="25284" y="91214"/>
                </a:lnTo>
                <a:lnTo>
                  <a:pt x="54168" y="54021"/>
                </a:lnTo>
                <a:lnTo>
                  <a:pt x="91462" y="25215"/>
                </a:lnTo>
                <a:lnTo>
                  <a:pt x="135352" y="6605"/>
                </a:lnTo>
                <a:lnTo>
                  <a:pt x="184023" y="0"/>
                </a:lnTo>
                <a:lnTo>
                  <a:pt x="233523" y="6605"/>
                </a:lnTo>
                <a:lnTo>
                  <a:pt x="277968" y="25215"/>
                </a:lnTo>
                <a:lnTo>
                  <a:pt x="315599" y="54021"/>
                </a:lnTo>
                <a:lnTo>
                  <a:pt x="344657" y="91214"/>
                </a:lnTo>
                <a:lnTo>
                  <a:pt x="363381" y="134986"/>
                </a:lnTo>
                <a:lnTo>
                  <a:pt x="370014" y="183527"/>
                </a:lnTo>
                <a:lnTo>
                  <a:pt x="363381" y="232758"/>
                </a:lnTo>
                <a:lnTo>
                  <a:pt x="344657" y="276725"/>
                </a:lnTo>
                <a:lnTo>
                  <a:pt x="315599" y="313783"/>
                </a:lnTo>
                <a:lnTo>
                  <a:pt x="277968" y="342289"/>
                </a:lnTo>
                <a:lnTo>
                  <a:pt x="233523" y="360599"/>
                </a:lnTo>
                <a:lnTo>
                  <a:pt x="184023" y="36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42416" y="3771265"/>
            <a:ext cx="348246" cy="337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78179" y="4655375"/>
            <a:ext cx="530860" cy="528955"/>
          </a:xfrm>
          <a:custGeom>
            <a:avLst/>
            <a:gdLst/>
            <a:ahLst/>
            <a:cxnLst/>
            <a:rect l="l" t="t" r="r" b="b"/>
            <a:pathLst>
              <a:path w="530859" h="528954">
                <a:moveTo>
                  <a:pt x="265150" y="528891"/>
                </a:moveTo>
                <a:lnTo>
                  <a:pt x="217491" y="524630"/>
                </a:lnTo>
                <a:lnTo>
                  <a:pt x="172634" y="512344"/>
                </a:lnTo>
                <a:lnTo>
                  <a:pt x="131327" y="492782"/>
                </a:lnTo>
                <a:lnTo>
                  <a:pt x="94320" y="466690"/>
                </a:lnTo>
                <a:lnTo>
                  <a:pt x="62362" y="434816"/>
                </a:lnTo>
                <a:lnTo>
                  <a:pt x="36202" y="397906"/>
                </a:lnTo>
                <a:lnTo>
                  <a:pt x="16589" y="356709"/>
                </a:lnTo>
                <a:lnTo>
                  <a:pt x="4272" y="311970"/>
                </a:lnTo>
                <a:lnTo>
                  <a:pt x="0" y="264439"/>
                </a:lnTo>
                <a:lnTo>
                  <a:pt x="4272" y="216908"/>
                </a:lnTo>
                <a:lnTo>
                  <a:pt x="16589" y="172171"/>
                </a:lnTo>
                <a:lnTo>
                  <a:pt x="36202" y="130975"/>
                </a:lnTo>
                <a:lnTo>
                  <a:pt x="62362" y="94067"/>
                </a:lnTo>
                <a:lnTo>
                  <a:pt x="94320" y="62195"/>
                </a:lnTo>
                <a:lnTo>
                  <a:pt x="131327" y="36105"/>
                </a:lnTo>
                <a:lnTo>
                  <a:pt x="172634" y="16544"/>
                </a:lnTo>
                <a:lnTo>
                  <a:pt x="217491" y="4260"/>
                </a:lnTo>
                <a:lnTo>
                  <a:pt x="265150" y="0"/>
                </a:lnTo>
                <a:lnTo>
                  <a:pt x="312806" y="4260"/>
                </a:lnTo>
                <a:lnTo>
                  <a:pt x="357662" y="16544"/>
                </a:lnTo>
                <a:lnTo>
                  <a:pt x="398968" y="36105"/>
                </a:lnTo>
                <a:lnTo>
                  <a:pt x="435975" y="62195"/>
                </a:lnTo>
                <a:lnTo>
                  <a:pt x="467934" y="94067"/>
                </a:lnTo>
                <a:lnTo>
                  <a:pt x="494095" y="130975"/>
                </a:lnTo>
                <a:lnTo>
                  <a:pt x="513710" y="172171"/>
                </a:lnTo>
                <a:lnTo>
                  <a:pt x="526028" y="216908"/>
                </a:lnTo>
                <a:lnTo>
                  <a:pt x="530301" y="264439"/>
                </a:lnTo>
                <a:lnTo>
                  <a:pt x="526028" y="311970"/>
                </a:lnTo>
                <a:lnTo>
                  <a:pt x="513710" y="356709"/>
                </a:lnTo>
                <a:lnTo>
                  <a:pt x="494095" y="397906"/>
                </a:lnTo>
                <a:lnTo>
                  <a:pt x="467934" y="434816"/>
                </a:lnTo>
                <a:lnTo>
                  <a:pt x="435975" y="466690"/>
                </a:lnTo>
                <a:lnTo>
                  <a:pt x="398968" y="492782"/>
                </a:lnTo>
                <a:lnTo>
                  <a:pt x="357662" y="512344"/>
                </a:lnTo>
                <a:lnTo>
                  <a:pt x="312806" y="524630"/>
                </a:lnTo>
                <a:lnTo>
                  <a:pt x="265150" y="528891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59307" y="4736287"/>
            <a:ext cx="370205" cy="367665"/>
          </a:xfrm>
          <a:custGeom>
            <a:avLst/>
            <a:gdLst/>
            <a:ahLst/>
            <a:cxnLst/>
            <a:rect l="l" t="t" r="r" b="b"/>
            <a:pathLst>
              <a:path w="370204" h="367664">
                <a:moveTo>
                  <a:pt x="184023" y="367068"/>
                </a:moveTo>
                <a:lnTo>
                  <a:pt x="135352" y="360599"/>
                </a:lnTo>
                <a:lnTo>
                  <a:pt x="91462" y="342289"/>
                </a:lnTo>
                <a:lnTo>
                  <a:pt x="54168" y="313783"/>
                </a:lnTo>
                <a:lnTo>
                  <a:pt x="25284" y="276725"/>
                </a:lnTo>
                <a:lnTo>
                  <a:pt x="6623" y="232758"/>
                </a:lnTo>
                <a:lnTo>
                  <a:pt x="0" y="183527"/>
                </a:lnTo>
                <a:lnTo>
                  <a:pt x="6623" y="134986"/>
                </a:lnTo>
                <a:lnTo>
                  <a:pt x="25284" y="91214"/>
                </a:lnTo>
                <a:lnTo>
                  <a:pt x="54168" y="54021"/>
                </a:lnTo>
                <a:lnTo>
                  <a:pt x="91462" y="25215"/>
                </a:lnTo>
                <a:lnTo>
                  <a:pt x="135352" y="6605"/>
                </a:lnTo>
                <a:lnTo>
                  <a:pt x="184023" y="0"/>
                </a:lnTo>
                <a:lnTo>
                  <a:pt x="233523" y="6605"/>
                </a:lnTo>
                <a:lnTo>
                  <a:pt x="277968" y="25215"/>
                </a:lnTo>
                <a:lnTo>
                  <a:pt x="315599" y="54021"/>
                </a:lnTo>
                <a:lnTo>
                  <a:pt x="344657" y="91214"/>
                </a:lnTo>
                <a:lnTo>
                  <a:pt x="363381" y="134986"/>
                </a:lnTo>
                <a:lnTo>
                  <a:pt x="370014" y="183527"/>
                </a:lnTo>
                <a:lnTo>
                  <a:pt x="363381" y="232758"/>
                </a:lnTo>
                <a:lnTo>
                  <a:pt x="344657" y="276725"/>
                </a:lnTo>
                <a:lnTo>
                  <a:pt x="315599" y="313783"/>
                </a:lnTo>
                <a:lnTo>
                  <a:pt x="277968" y="342289"/>
                </a:lnTo>
                <a:lnTo>
                  <a:pt x="233523" y="360599"/>
                </a:lnTo>
                <a:lnTo>
                  <a:pt x="184023" y="36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342416" y="4655375"/>
            <a:ext cx="348246" cy="337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178179" y="5531599"/>
            <a:ext cx="530860" cy="528955"/>
          </a:xfrm>
          <a:custGeom>
            <a:avLst/>
            <a:gdLst/>
            <a:ahLst/>
            <a:cxnLst/>
            <a:rect l="l" t="t" r="r" b="b"/>
            <a:pathLst>
              <a:path w="530859" h="528954">
                <a:moveTo>
                  <a:pt x="265150" y="528891"/>
                </a:moveTo>
                <a:lnTo>
                  <a:pt x="217491" y="524630"/>
                </a:lnTo>
                <a:lnTo>
                  <a:pt x="172634" y="512344"/>
                </a:lnTo>
                <a:lnTo>
                  <a:pt x="131327" y="492782"/>
                </a:lnTo>
                <a:lnTo>
                  <a:pt x="94320" y="466690"/>
                </a:lnTo>
                <a:lnTo>
                  <a:pt x="62362" y="434816"/>
                </a:lnTo>
                <a:lnTo>
                  <a:pt x="36202" y="397906"/>
                </a:lnTo>
                <a:lnTo>
                  <a:pt x="16589" y="356709"/>
                </a:lnTo>
                <a:lnTo>
                  <a:pt x="4272" y="311970"/>
                </a:lnTo>
                <a:lnTo>
                  <a:pt x="0" y="264439"/>
                </a:lnTo>
                <a:lnTo>
                  <a:pt x="4272" y="216908"/>
                </a:lnTo>
                <a:lnTo>
                  <a:pt x="16589" y="172171"/>
                </a:lnTo>
                <a:lnTo>
                  <a:pt x="36202" y="130975"/>
                </a:lnTo>
                <a:lnTo>
                  <a:pt x="62362" y="94067"/>
                </a:lnTo>
                <a:lnTo>
                  <a:pt x="94320" y="62195"/>
                </a:lnTo>
                <a:lnTo>
                  <a:pt x="131327" y="36105"/>
                </a:lnTo>
                <a:lnTo>
                  <a:pt x="172634" y="16544"/>
                </a:lnTo>
                <a:lnTo>
                  <a:pt x="217491" y="4260"/>
                </a:lnTo>
                <a:lnTo>
                  <a:pt x="265150" y="0"/>
                </a:lnTo>
                <a:lnTo>
                  <a:pt x="312806" y="4260"/>
                </a:lnTo>
                <a:lnTo>
                  <a:pt x="357662" y="16544"/>
                </a:lnTo>
                <a:lnTo>
                  <a:pt x="398968" y="36105"/>
                </a:lnTo>
                <a:lnTo>
                  <a:pt x="435975" y="62195"/>
                </a:lnTo>
                <a:lnTo>
                  <a:pt x="467934" y="94067"/>
                </a:lnTo>
                <a:lnTo>
                  <a:pt x="494095" y="130975"/>
                </a:lnTo>
                <a:lnTo>
                  <a:pt x="513710" y="172171"/>
                </a:lnTo>
                <a:lnTo>
                  <a:pt x="526028" y="216908"/>
                </a:lnTo>
                <a:lnTo>
                  <a:pt x="530301" y="264439"/>
                </a:lnTo>
                <a:lnTo>
                  <a:pt x="526028" y="311970"/>
                </a:lnTo>
                <a:lnTo>
                  <a:pt x="513710" y="356709"/>
                </a:lnTo>
                <a:lnTo>
                  <a:pt x="494095" y="397906"/>
                </a:lnTo>
                <a:lnTo>
                  <a:pt x="467934" y="434816"/>
                </a:lnTo>
                <a:lnTo>
                  <a:pt x="435975" y="466690"/>
                </a:lnTo>
                <a:lnTo>
                  <a:pt x="398968" y="492782"/>
                </a:lnTo>
                <a:lnTo>
                  <a:pt x="357662" y="512344"/>
                </a:lnTo>
                <a:lnTo>
                  <a:pt x="312806" y="524630"/>
                </a:lnTo>
                <a:lnTo>
                  <a:pt x="265150" y="528891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259307" y="5612510"/>
            <a:ext cx="370205" cy="367665"/>
          </a:xfrm>
          <a:custGeom>
            <a:avLst/>
            <a:gdLst/>
            <a:ahLst/>
            <a:cxnLst/>
            <a:rect l="l" t="t" r="r" b="b"/>
            <a:pathLst>
              <a:path w="370204" h="367664">
                <a:moveTo>
                  <a:pt x="184023" y="367068"/>
                </a:moveTo>
                <a:lnTo>
                  <a:pt x="135352" y="360599"/>
                </a:lnTo>
                <a:lnTo>
                  <a:pt x="91462" y="342289"/>
                </a:lnTo>
                <a:lnTo>
                  <a:pt x="54168" y="313783"/>
                </a:lnTo>
                <a:lnTo>
                  <a:pt x="25284" y="276725"/>
                </a:lnTo>
                <a:lnTo>
                  <a:pt x="6623" y="232758"/>
                </a:lnTo>
                <a:lnTo>
                  <a:pt x="0" y="183527"/>
                </a:lnTo>
                <a:lnTo>
                  <a:pt x="6623" y="134986"/>
                </a:lnTo>
                <a:lnTo>
                  <a:pt x="25284" y="91214"/>
                </a:lnTo>
                <a:lnTo>
                  <a:pt x="54168" y="54021"/>
                </a:lnTo>
                <a:lnTo>
                  <a:pt x="91462" y="25215"/>
                </a:lnTo>
                <a:lnTo>
                  <a:pt x="135352" y="6605"/>
                </a:lnTo>
                <a:lnTo>
                  <a:pt x="184023" y="0"/>
                </a:lnTo>
                <a:lnTo>
                  <a:pt x="233523" y="6605"/>
                </a:lnTo>
                <a:lnTo>
                  <a:pt x="277968" y="25215"/>
                </a:lnTo>
                <a:lnTo>
                  <a:pt x="315599" y="54021"/>
                </a:lnTo>
                <a:lnTo>
                  <a:pt x="344657" y="91214"/>
                </a:lnTo>
                <a:lnTo>
                  <a:pt x="363381" y="134986"/>
                </a:lnTo>
                <a:lnTo>
                  <a:pt x="370014" y="183527"/>
                </a:lnTo>
                <a:lnTo>
                  <a:pt x="363381" y="232758"/>
                </a:lnTo>
                <a:lnTo>
                  <a:pt x="344657" y="276725"/>
                </a:lnTo>
                <a:lnTo>
                  <a:pt x="315599" y="313783"/>
                </a:lnTo>
                <a:lnTo>
                  <a:pt x="277968" y="342289"/>
                </a:lnTo>
                <a:lnTo>
                  <a:pt x="233523" y="360599"/>
                </a:lnTo>
                <a:lnTo>
                  <a:pt x="184023" y="367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40434" y="5531599"/>
            <a:ext cx="350227" cy="406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655061" y="2855595"/>
            <a:ext cx="524510" cy="523240"/>
          </a:xfrm>
          <a:custGeom>
            <a:avLst/>
            <a:gdLst/>
            <a:ahLst/>
            <a:cxnLst/>
            <a:rect l="l" t="t" r="r" b="b"/>
            <a:pathLst>
              <a:path w="524509" h="523239">
                <a:moveTo>
                  <a:pt x="262204" y="522668"/>
                </a:moveTo>
                <a:lnTo>
                  <a:pt x="215074" y="518457"/>
                </a:lnTo>
                <a:lnTo>
                  <a:pt x="170715" y="506317"/>
                </a:lnTo>
                <a:lnTo>
                  <a:pt x="129867" y="486985"/>
                </a:lnTo>
                <a:lnTo>
                  <a:pt x="93271" y="461200"/>
                </a:lnTo>
                <a:lnTo>
                  <a:pt x="61669" y="429701"/>
                </a:lnTo>
                <a:lnTo>
                  <a:pt x="35799" y="393226"/>
                </a:lnTo>
                <a:lnTo>
                  <a:pt x="16404" y="352513"/>
                </a:lnTo>
                <a:lnTo>
                  <a:pt x="4224" y="308301"/>
                </a:lnTo>
                <a:lnTo>
                  <a:pt x="0" y="261327"/>
                </a:lnTo>
                <a:lnTo>
                  <a:pt x="4224" y="214358"/>
                </a:lnTo>
                <a:lnTo>
                  <a:pt x="16404" y="170149"/>
                </a:lnTo>
                <a:lnTo>
                  <a:pt x="35799" y="129438"/>
                </a:lnTo>
                <a:lnTo>
                  <a:pt x="61669" y="92964"/>
                </a:lnTo>
                <a:lnTo>
                  <a:pt x="93271" y="61466"/>
                </a:lnTo>
                <a:lnTo>
                  <a:pt x="129867" y="35682"/>
                </a:lnTo>
                <a:lnTo>
                  <a:pt x="170715" y="16351"/>
                </a:lnTo>
                <a:lnTo>
                  <a:pt x="215074" y="4210"/>
                </a:lnTo>
                <a:lnTo>
                  <a:pt x="262204" y="0"/>
                </a:lnTo>
                <a:lnTo>
                  <a:pt x="309330" y="4210"/>
                </a:lnTo>
                <a:lnTo>
                  <a:pt x="353688" y="16351"/>
                </a:lnTo>
                <a:lnTo>
                  <a:pt x="394535" y="35682"/>
                </a:lnTo>
                <a:lnTo>
                  <a:pt x="431131" y="61466"/>
                </a:lnTo>
                <a:lnTo>
                  <a:pt x="462735" y="92964"/>
                </a:lnTo>
                <a:lnTo>
                  <a:pt x="488605" y="129438"/>
                </a:lnTo>
                <a:lnTo>
                  <a:pt x="508002" y="170149"/>
                </a:lnTo>
                <a:lnTo>
                  <a:pt x="520183" y="214358"/>
                </a:lnTo>
                <a:lnTo>
                  <a:pt x="524408" y="261327"/>
                </a:lnTo>
                <a:lnTo>
                  <a:pt x="520183" y="308301"/>
                </a:lnTo>
                <a:lnTo>
                  <a:pt x="508002" y="352513"/>
                </a:lnTo>
                <a:lnTo>
                  <a:pt x="488605" y="393226"/>
                </a:lnTo>
                <a:lnTo>
                  <a:pt x="462735" y="429701"/>
                </a:lnTo>
                <a:lnTo>
                  <a:pt x="431131" y="461200"/>
                </a:lnTo>
                <a:lnTo>
                  <a:pt x="394535" y="486985"/>
                </a:lnTo>
                <a:lnTo>
                  <a:pt x="353688" y="506317"/>
                </a:lnTo>
                <a:lnTo>
                  <a:pt x="309330" y="518457"/>
                </a:lnTo>
                <a:lnTo>
                  <a:pt x="262204" y="522668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735286" y="2935554"/>
            <a:ext cx="366395" cy="363220"/>
          </a:xfrm>
          <a:custGeom>
            <a:avLst/>
            <a:gdLst/>
            <a:ahLst/>
            <a:cxnLst/>
            <a:rect l="l" t="t" r="r" b="b"/>
            <a:pathLst>
              <a:path w="366395" h="363220">
                <a:moveTo>
                  <a:pt x="181978" y="362750"/>
                </a:moveTo>
                <a:lnTo>
                  <a:pt x="133846" y="356357"/>
                </a:lnTo>
                <a:lnTo>
                  <a:pt x="90444" y="338263"/>
                </a:lnTo>
                <a:lnTo>
                  <a:pt x="53565" y="310092"/>
                </a:lnTo>
                <a:lnTo>
                  <a:pt x="25002" y="273470"/>
                </a:lnTo>
                <a:lnTo>
                  <a:pt x="6549" y="230020"/>
                </a:lnTo>
                <a:lnTo>
                  <a:pt x="0" y="181368"/>
                </a:lnTo>
                <a:lnTo>
                  <a:pt x="6549" y="133401"/>
                </a:lnTo>
                <a:lnTo>
                  <a:pt x="25002" y="90145"/>
                </a:lnTo>
                <a:lnTo>
                  <a:pt x="53565" y="53389"/>
                </a:lnTo>
                <a:lnTo>
                  <a:pt x="90444" y="24920"/>
                </a:lnTo>
                <a:lnTo>
                  <a:pt x="133846" y="6528"/>
                </a:lnTo>
                <a:lnTo>
                  <a:pt x="181978" y="0"/>
                </a:lnTo>
                <a:lnTo>
                  <a:pt x="230929" y="6528"/>
                </a:lnTo>
                <a:lnTo>
                  <a:pt x="274882" y="24920"/>
                </a:lnTo>
                <a:lnTo>
                  <a:pt x="312097" y="53389"/>
                </a:lnTo>
                <a:lnTo>
                  <a:pt x="340834" y="90145"/>
                </a:lnTo>
                <a:lnTo>
                  <a:pt x="359352" y="133401"/>
                </a:lnTo>
                <a:lnTo>
                  <a:pt x="365912" y="181368"/>
                </a:lnTo>
                <a:lnTo>
                  <a:pt x="359352" y="230020"/>
                </a:lnTo>
                <a:lnTo>
                  <a:pt x="340834" y="273470"/>
                </a:lnTo>
                <a:lnTo>
                  <a:pt x="312097" y="310092"/>
                </a:lnTo>
                <a:lnTo>
                  <a:pt x="274882" y="338263"/>
                </a:lnTo>
                <a:lnTo>
                  <a:pt x="230929" y="356357"/>
                </a:lnTo>
                <a:lnTo>
                  <a:pt x="181978" y="362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817468" y="2855595"/>
            <a:ext cx="344385" cy="333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55061" y="3776103"/>
            <a:ext cx="524510" cy="523240"/>
          </a:xfrm>
          <a:custGeom>
            <a:avLst/>
            <a:gdLst/>
            <a:ahLst/>
            <a:cxnLst/>
            <a:rect l="l" t="t" r="r" b="b"/>
            <a:pathLst>
              <a:path w="524509" h="523239">
                <a:moveTo>
                  <a:pt x="262204" y="522668"/>
                </a:moveTo>
                <a:lnTo>
                  <a:pt x="215074" y="518457"/>
                </a:lnTo>
                <a:lnTo>
                  <a:pt x="170715" y="506317"/>
                </a:lnTo>
                <a:lnTo>
                  <a:pt x="129867" y="486985"/>
                </a:lnTo>
                <a:lnTo>
                  <a:pt x="93271" y="461201"/>
                </a:lnTo>
                <a:lnTo>
                  <a:pt x="61669" y="429703"/>
                </a:lnTo>
                <a:lnTo>
                  <a:pt x="35799" y="393230"/>
                </a:lnTo>
                <a:lnTo>
                  <a:pt x="16404" y="352519"/>
                </a:lnTo>
                <a:lnTo>
                  <a:pt x="4224" y="308310"/>
                </a:lnTo>
                <a:lnTo>
                  <a:pt x="0" y="261340"/>
                </a:lnTo>
                <a:lnTo>
                  <a:pt x="4224" y="214367"/>
                </a:lnTo>
                <a:lnTo>
                  <a:pt x="16404" y="170155"/>
                </a:lnTo>
                <a:lnTo>
                  <a:pt x="35799" y="129442"/>
                </a:lnTo>
                <a:lnTo>
                  <a:pt x="61669" y="92966"/>
                </a:lnTo>
                <a:lnTo>
                  <a:pt x="93271" y="61467"/>
                </a:lnTo>
                <a:lnTo>
                  <a:pt x="129867" y="35683"/>
                </a:lnTo>
                <a:lnTo>
                  <a:pt x="170715" y="16351"/>
                </a:lnTo>
                <a:lnTo>
                  <a:pt x="215074" y="4210"/>
                </a:lnTo>
                <a:lnTo>
                  <a:pt x="262204" y="0"/>
                </a:lnTo>
                <a:lnTo>
                  <a:pt x="309330" y="4210"/>
                </a:lnTo>
                <a:lnTo>
                  <a:pt x="353688" y="16351"/>
                </a:lnTo>
                <a:lnTo>
                  <a:pt x="394535" y="35683"/>
                </a:lnTo>
                <a:lnTo>
                  <a:pt x="431131" y="61467"/>
                </a:lnTo>
                <a:lnTo>
                  <a:pt x="462735" y="92966"/>
                </a:lnTo>
                <a:lnTo>
                  <a:pt x="488605" y="129442"/>
                </a:lnTo>
                <a:lnTo>
                  <a:pt x="508002" y="170155"/>
                </a:lnTo>
                <a:lnTo>
                  <a:pt x="520183" y="214367"/>
                </a:lnTo>
                <a:lnTo>
                  <a:pt x="524408" y="261340"/>
                </a:lnTo>
                <a:lnTo>
                  <a:pt x="520183" y="308310"/>
                </a:lnTo>
                <a:lnTo>
                  <a:pt x="508002" y="352519"/>
                </a:lnTo>
                <a:lnTo>
                  <a:pt x="488605" y="393230"/>
                </a:lnTo>
                <a:lnTo>
                  <a:pt x="462735" y="429703"/>
                </a:lnTo>
                <a:lnTo>
                  <a:pt x="431131" y="461201"/>
                </a:lnTo>
                <a:lnTo>
                  <a:pt x="394535" y="486985"/>
                </a:lnTo>
                <a:lnTo>
                  <a:pt x="353688" y="506317"/>
                </a:lnTo>
                <a:lnTo>
                  <a:pt x="309330" y="518457"/>
                </a:lnTo>
                <a:lnTo>
                  <a:pt x="262204" y="522668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735286" y="3856075"/>
            <a:ext cx="366395" cy="363220"/>
          </a:xfrm>
          <a:custGeom>
            <a:avLst/>
            <a:gdLst/>
            <a:ahLst/>
            <a:cxnLst/>
            <a:rect l="l" t="t" r="r" b="b"/>
            <a:pathLst>
              <a:path w="366395" h="363220">
                <a:moveTo>
                  <a:pt x="181978" y="362737"/>
                </a:moveTo>
                <a:lnTo>
                  <a:pt x="133846" y="356345"/>
                </a:lnTo>
                <a:lnTo>
                  <a:pt x="90444" y="338251"/>
                </a:lnTo>
                <a:lnTo>
                  <a:pt x="53565" y="310081"/>
                </a:lnTo>
                <a:lnTo>
                  <a:pt x="25002" y="273461"/>
                </a:lnTo>
                <a:lnTo>
                  <a:pt x="6549" y="230015"/>
                </a:lnTo>
                <a:lnTo>
                  <a:pt x="0" y="181368"/>
                </a:lnTo>
                <a:lnTo>
                  <a:pt x="6549" y="133397"/>
                </a:lnTo>
                <a:lnTo>
                  <a:pt x="25002" y="90139"/>
                </a:lnTo>
                <a:lnTo>
                  <a:pt x="53565" y="53384"/>
                </a:lnTo>
                <a:lnTo>
                  <a:pt x="90444" y="24917"/>
                </a:lnTo>
                <a:lnTo>
                  <a:pt x="133846" y="6527"/>
                </a:lnTo>
                <a:lnTo>
                  <a:pt x="181978" y="0"/>
                </a:lnTo>
                <a:lnTo>
                  <a:pt x="230929" y="6527"/>
                </a:lnTo>
                <a:lnTo>
                  <a:pt x="274882" y="24917"/>
                </a:lnTo>
                <a:lnTo>
                  <a:pt x="312097" y="53384"/>
                </a:lnTo>
                <a:lnTo>
                  <a:pt x="340834" y="90139"/>
                </a:lnTo>
                <a:lnTo>
                  <a:pt x="359352" y="133397"/>
                </a:lnTo>
                <a:lnTo>
                  <a:pt x="365912" y="181368"/>
                </a:lnTo>
                <a:lnTo>
                  <a:pt x="359352" y="230015"/>
                </a:lnTo>
                <a:lnTo>
                  <a:pt x="340834" y="273461"/>
                </a:lnTo>
                <a:lnTo>
                  <a:pt x="312097" y="310081"/>
                </a:lnTo>
                <a:lnTo>
                  <a:pt x="274882" y="338251"/>
                </a:lnTo>
                <a:lnTo>
                  <a:pt x="230929" y="356345"/>
                </a:lnTo>
                <a:lnTo>
                  <a:pt x="181978" y="3627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817468" y="3776103"/>
            <a:ext cx="344385" cy="3335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655061" y="4634217"/>
            <a:ext cx="524510" cy="523240"/>
          </a:xfrm>
          <a:custGeom>
            <a:avLst/>
            <a:gdLst/>
            <a:ahLst/>
            <a:cxnLst/>
            <a:rect l="l" t="t" r="r" b="b"/>
            <a:pathLst>
              <a:path w="524509" h="523239">
                <a:moveTo>
                  <a:pt x="262204" y="522668"/>
                </a:moveTo>
                <a:lnTo>
                  <a:pt x="215074" y="518457"/>
                </a:lnTo>
                <a:lnTo>
                  <a:pt x="170715" y="506317"/>
                </a:lnTo>
                <a:lnTo>
                  <a:pt x="129867" y="486985"/>
                </a:lnTo>
                <a:lnTo>
                  <a:pt x="93271" y="461200"/>
                </a:lnTo>
                <a:lnTo>
                  <a:pt x="61669" y="429701"/>
                </a:lnTo>
                <a:lnTo>
                  <a:pt x="35799" y="393226"/>
                </a:lnTo>
                <a:lnTo>
                  <a:pt x="16404" y="352513"/>
                </a:lnTo>
                <a:lnTo>
                  <a:pt x="4224" y="308301"/>
                </a:lnTo>
                <a:lnTo>
                  <a:pt x="0" y="261327"/>
                </a:lnTo>
                <a:lnTo>
                  <a:pt x="4224" y="214358"/>
                </a:lnTo>
                <a:lnTo>
                  <a:pt x="16404" y="170149"/>
                </a:lnTo>
                <a:lnTo>
                  <a:pt x="35799" y="129438"/>
                </a:lnTo>
                <a:lnTo>
                  <a:pt x="61669" y="92964"/>
                </a:lnTo>
                <a:lnTo>
                  <a:pt x="93271" y="61466"/>
                </a:lnTo>
                <a:lnTo>
                  <a:pt x="129867" y="35682"/>
                </a:lnTo>
                <a:lnTo>
                  <a:pt x="170715" y="16351"/>
                </a:lnTo>
                <a:lnTo>
                  <a:pt x="215074" y="4210"/>
                </a:lnTo>
                <a:lnTo>
                  <a:pt x="262204" y="0"/>
                </a:lnTo>
                <a:lnTo>
                  <a:pt x="309330" y="4210"/>
                </a:lnTo>
                <a:lnTo>
                  <a:pt x="353688" y="16351"/>
                </a:lnTo>
                <a:lnTo>
                  <a:pt x="394535" y="35682"/>
                </a:lnTo>
                <a:lnTo>
                  <a:pt x="431131" y="61466"/>
                </a:lnTo>
                <a:lnTo>
                  <a:pt x="462735" y="92964"/>
                </a:lnTo>
                <a:lnTo>
                  <a:pt x="488605" y="129438"/>
                </a:lnTo>
                <a:lnTo>
                  <a:pt x="508002" y="170149"/>
                </a:lnTo>
                <a:lnTo>
                  <a:pt x="520183" y="214358"/>
                </a:lnTo>
                <a:lnTo>
                  <a:pt x="524408" y="261327"/>
                </a:lnTo>
                <a:lnTo>
                  <a:pt x="520183" y="308301"/>
                </a:lnTo>
                <a:lnTo>
                  <a:pt x="508002" y="352513"/>
                </a:lnTo>
                <a:lnTo>
                  <a:pt x="488605" y="393226"/>
                </a:lnTo>
                <a:lnTo>
                  <a:pt x="462735" y="429701"/>
                </a:lnTo>
                <a:lnTo>
                  <a:pt x="431131" y="461200"/>
                </a:lnTo>
                <a:lnTo>
                  <a:pt x="394535" y="486985"/>
                </a:lnTo>
                <a:lnTo>
                  <a:pt x="353688" y="506317"/>
                </a:lnTo>
                <a:lnTo>
                  <a:pt x="309330" y="518457"/>
                </a:lnTo>
                <a:lnTo>
                  <a:pt x="262204" y="522668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735286" y="4714176"/>
            <a:ext cx="366395" cy="363220"/>
          </a:xfrm>
          <a:custGeom>
            <a:avLst/>
            <a:gdLst/>
            <a:ahLst/>
            <a:cxnLst/>
            <a:rect l="l" t="t" r="r" b="b"/>
            <a:pathLst>
              <a:path w="366395" h="363220">
                <a:moveTo>
                  <a:pt x="181978" y="362750"/>
                </a:moveTo>
                <a:lnTo>
                  <a:pt x="133846" y="356357"/>
                </a:lnTo>
                <a:lnTo>
                  <a:pt x="90444" y="338263"/>
                </a:lnTo>
                <a:lnTo>
                  <a:pt x="53565" y="310092"/>
                </a:lnTo>
                <a:lnTo>
                  <a:pt x="25002" y="273470"/>
                </a:lnTo>
                <a:lnTo>
                  <a:pt x="6549" y="230020"/>
                </a:lnTo>
                <a:lnTo>
                  <a:pt x="0" y="181368"/>
                </a:lnTo>
                <a:lnTo>
                  <a:pt x="6549" y="133401"/>
                </a:lnTo>
                <a:lnTo>
                  <a:pt x="25002" y="90145"/>
                </a:lnTo>
                <a:lnTo>
                  <a:pt x="53565" y="53389"/>
                </a:lnTo>
                <a:lnTo>
                  <a:pt x="90444" y="24920"/>
                </a:lnTo>
                <a:lnTo>
                  <a:pt x="133846" y="6528"/>
                </a:lnTo>
                <a:lnTo>
                  <a:pt x="181978" y="0"/>
                </a:lnTo>
                <a:lnTo>
                  <a:pt x="230929" y="6528"/>
                </a:lnTo>
                <a:lnTo>
                  <a:pt x="274882" y="24920"/>
                </a:lnTo>
                <a:lnTo>
                  <a:pt x="312097" y="53389"/>
                </a:lnTo>
                <a:lnTo>
                  <a:pt x="340834" y="90145"/>
                </a:lnTo>
                <a:lnTo>
                  <a:pt x="359352" y="133401"/>
                </a:lnTo>
                <a:lnTo>
                  <a:pt x="365912" y="181368"/>
                </a:lnTo>
                <a:lnTo>
                  <a:pt x="359352" y="230020"/>
                </a:lnTo>
                <a:lnTo>
                  <a:pt x="340834" y="273470"/>
                </a:lnTo>
                <a:lnTo>
                  <a:pt x="312097" y="310092"/>
                </a:lnTo>
                <a:lnTo>
                  <a:pt x="274882" y="338263"/>
                </a:lnTo>
                <a:lnTo>
                  <a:pt x="230929" y="356357"/>
                </a:lnTo>
                <a:lnTo>
                  <a:pt x="181978" y="362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817468" y="4634217"/>
            <a:ext cx="344385" cy="3256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809344" y="2886125"/>
            <a:ext cx="1844039" cy="1515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柳州生产基</a:t>
            </a:r>
            <a:r>
              <a:rPr sz="16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482600">
              <a:lnSpc>
                <a:spcPct val="100000"/>
              </a:lnSpc>
              <a:spcBef>
                <a:spcPts val="10"/>
              </a:spcBef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零部件：90万台套/</a:t>
            </a: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 发动机</a:t>
            </a: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：80</a:t>
            </a: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万台</a:t>
            </a: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专用车及新能源车：5万辆/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 marL="14605">
              <a:lnSpc>
                <a:spcPct val="100000"/>
              </a:lnSpc>
            </a:pPr>
            <a:r>
              <a:rPr sz="16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青岛生产基</a:t>
            </a:r>
            <a:r>
              <a:rPr sz="16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4605" marR="479425">
              <a:lnSpc>
                <a:spcPct val="100000"/>
              </a:lnSpc>
              <a:spcBef>
                <a:spcPts val="10"/>
              </a:spcBef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零部件：30万台套/</a:t>
            </a: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 专用车</a:t>
            </a: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：5</a:t>
            </a: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万辆</a:t>
            </a: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95056" y="4703508"/>
            <a:ext cx="1367155" cy="438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印尼生产基</a:t>
            </a:r>
            <a:r>
              <a:rPr sz="16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零部件：10万台套/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09344" y="5571781"/>
            <a:ext cx="21596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汽车服务与贸易销售汽车品 牌</a:t>
            </a:r>
            <a:r>
              <a:rPr sz="14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30</a:t>
            </a: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个，经营单元</a:t>
            </a:r>
            <a:r>
              <a:rPr sz="14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近50</a:t>
            </a:r>
            <a:r>
              <a:rPr sz="14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个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41444" y="2932417"/>
            <a:ext cx="1400810" cy="438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桂林生产基</a:t>
            </a:r>
            <a:r>
              <a:rPr sz="16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轻型客车：1.2万辆/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14038" y="3746614"/>
            <a:ext cx="1810385" cy="605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重庆生产基</a:t>
            </a:r>
            <a:r>
              <a:rPr sz="16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零部件</a:t>
            </a: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：20</a:t>
            </a:r>
            <a:r>
              <a:rPr sz="11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万台套</a:t>
            </a: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专用车：5000辆/年（规划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314038" y="4730076"/>
            <a:ext cx="1925955" cy="438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贵阳生产基</a:t>
            </a:r>
            <a:r>
              <a:rPr sz="16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地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零部件：30万台套/年（规划</a:t>
            </a:r>
            <a:r>
              <a:rPr sz="11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3274" y="1217625"/>
            <a:ext cx="10591165" cy="1000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305" indent="3619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集团业务涵盖汽车零部件及发动机制造、客车及改装制造、汽车服务与贸易。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2017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年营业收入突破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220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亿元。在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国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内已形成柳州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桂林、青岛、重庆南北联动的汽车制造基地，贵阳基地正在建设；并积极扬帆出海，在印尼建立了公司首个海外零部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件 </a:t>
            </a:r>
            <a:r>
              <a:rPr sz="16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生产基地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614695" y="473037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产业布局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65927" y="1010513"/>
            <a:ext cx="1349375" cy="0"/>
          </a:xfrm>
          <a:custGeom>
            <a:avLst/>
            <a:gdLst/>
            <a:ahLst/>
            <a:cxnLst/>
            <a:rect l="l" t="t" r="r" b="b"/>
            <a:pathLst>
              <a:path w="1349375">
                <a:moveTo>
                  <a:pt x="0" y="0"/>
                </a:moveTo>
                <a:lnTo>
                  <a:pt x="1349362" y="0"/>
                </a:lnTo>
              </a:path>
            </a:pathLst>
          </a:custGeom>
          <a:ln w="30505">
            <a:solidFill>
              <a:srgbClr val="E2E2E2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4971" y="5821679"/>
            <a:ext cx="1595755" cy="425450"/>
          </a:xfrm>
          <a:custGeom>
            <a:avLst/>
            <a:gdLst/>
            <a:ahLst/>
            <a:cxnLst/>
            <a:rect l="l" t="t" r="r" b="b"/>
            <a:pathLst>
              <a:path w="1595754" h="425450">
                <a:moveTo>
                  <a:pt x="0" y="0"/>
                </a:moveTo>
                <a:lnTo>
                  <a:pt x="1595627" y="0"/>
                </a:lnTo>
                <a:lnTo>
                  <a:pt x="1595627" y="425196"/>
                </a:lnTo>
                <a:lnTo>
                  <a:pt x="0" y="42519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85076" y="4869179"/>
            <a:ext cx="1595755" cy="425450"/>
          </a:xfrm>
          <a:custGeom>
            <a:avLst/>
            <a:gdLst/>
            <a:ahLst/>
            <a:cxnLst/>
            <a:rect l="l" t="t" r="r" b="b"/>
            <a:pathLst>
              <a:path w="1595754" h="425450">
                <a:moveTo>
                  <a:pt x="0" y="0"/>
                </a:moveTo>
                <a:lnTo>
                  <a:pt x="1595627" y="0"/>
                </a:lnTo>
                <a:lnTo>
                  <a:pt x="1595627" y="425196"/>
                </a:lnTo>
                <a:lnTo>
                  <a:pt x="0" y="42519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3799332"/>
            <a:ext cx="1202690" cy="425450"/>
          </a:xfrm>
          <a:custGeom>
            <a:avLst/>
            <a:gdLst/>
            <a:ahLst/>
            <a:cxnLst/>
            <a:rect l="l" t="t" r="r" b="b"/>
            <a:pathLst>
              <a:path w="1202690" h="425450">
                <a:moveTo>
                  <a:pt x="0" y="425196"/>
                </a:moveTo>
                <a:lnTo>
                  <a:pt x="0" y="0"/>
                </a:lnTo>
                <a:lnTo>
                  <a:pt x="1202436" y="0"/>
                </a:lnTo>
                <a:lnTo>
                  <a:pt x="1202436" y="425196"/>
                </a:lnTo>
                <a:lnTo>
                  <a:pt x="0" y="42519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589276"/>
            <a:ext cx="1268095" cy="424180"/>
          </a:xfrm>
          <a:custGeom>
            <a:avLst/>
            <a:gdLst/>
            <a:ahLst/>
            <a:cxnLst/>
            <a:rect l="l" t="t" r="r" b="b"/>
            <a:pathLst>
              <a:path w="1268095" h="424180">
                <a:moveTo>
                  <a:pt x="0" y="423672"/>
                </a:moveTo>
                <a:lnTo>
                  <a:pt x="0" y="0"/>
                </a:lnTo>
                <a:lnTo>
                  <a:pt x="1267968" y="0"/>
                </a:lnTo>
                <a:lnTo>
                  <a:pt x="1267968" y="423672"/>
                </a:lnTo>
                <a:lnTo>
                  <a:pt x="0" y="42367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2495" y="0"/>
            <a:ext cx="11768455" cy="6149340"/>
          </a:xfrm>
          <a:custGeom>
            <a:avLst/>
            <a:gdLst/>
            <a:ahLst/>
            <a:cxnLst/>
            <a:rect l="l" t="t" r="r" b="b"/>
            <a:pathLst>
              <a:path w="11768455" h="6149340">
                <a:moveTo>
                  <a:pt x="6118309" y="6149009"/>
                </a:moveTo>
                <a:lnTo>
                  <a:pt x="0" y="0"/>
                </a:lnTo>
                <a:lnTo>
                  <a:pt x="11768399" y="0"/>
                </a:lnTo>
                <a:lnTo>
                  <a:pt x="11768399" y="510457"/>
                </a:lnTo>
                <a:lnTo>
                  <a:pt x="6118309" y="6149009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12240894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87367" y="3546347"/>
            <a:ext cx="812291" cy="1208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42788" y="5605271"/>
            <a:ext cx="1202436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248187" y="4711331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制动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4727" y="6352324"/>
            <a:ext cx="4311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后</a:t>
            </a:r>
            <a:r>
              <a:rPr sz="1600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桥</a:t>
            </a:r>
            <a:endParaRPr sz="16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48906" y="585419"/>
            <a:ext cx="25139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汽车零部件制</a:t>
            </a:r>
            <a:r>
              <a:rPr sz="280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造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7214" y="1153922"/>
            <a:ext cx="2602230" cy="0"/>
          </a:xfrm>
          <a:custGeom>
            <a:avLst/>
            <a:gdLst/>
            <a:ahLst/>
            <a:cxnLst/>
            <a:rect l="l" t="t" r="r" b="b"/>
            <a:pathLst>
              <a:path w="2602229">
                <a:moveTo>
                  <a:pt x="0" y="0"/>
                </a:moveTo>
                <a:lnTo>
                  <a:pt x="2602026" y="0"/>
                </a:lnTo>
              </a:path>
            </a:pathLst>
          </a:custGeom>
          <a:ln w="19050">
            <a:solidFill>
              <a:srgbClr val="AEABA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95515" y="1249984"/>
            <a:ext cx="63963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零部件</a:t>
            </a:r>
            <a:r>
              <a:rPr sz="20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sz="20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底盘系列、车身系列、发动机系列、内外饰系</a:t>
            </a:r>
            <a:r>
              <a:rPr sz="20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6491" y="2695105"/>
            <a:ext cx="299021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底盘系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sz="1600" b="1" spc="38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：制动、后桥、消排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3022" y="3105772"/>
            <a:ext cx="28708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具备成熟后制动器、前后制动钳盘、 驱动桥与非驱动桥、副车架、消排系 统开发与配套能力</a:t>
            </a:r>
            <a:r>
              <a:rPr sz="14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32586" y="4972811"/>
            <a:ext cx="10407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发动机系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17777" y="5363654"/>
            <a:ext cx="4649470" cy="827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61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拥有近60年发动机制造经验，涵盖0.6L~3.7L排量多种类</a:t>
            </a: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型 动机，包含汽油发动机、增程式发动机发动机</a:t>
            </a:r>
            <a:r>
              <a:rPr sz="1400" spc="-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3C</a:t>
            </a: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件</a:t>
            </a:r>
            <a:r>
              <a:rPr sz="1400" spc="5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内外饰系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 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：座椅、座舱、保险杠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59840" y="6315862"/>
            <a:ext cx="42932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具备系统的正向外观设计、结构设计与开发制造能力</a:t>
            </a:r>
            <a:r>
              <a:rPr sz="1400" spc="5" dirty="0">
                <a:solidFill>
                  <a:srgbClr val="76707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56119" y="1769364"/>
            <a:ext cx="1595627" cy="1229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581048" y="2932176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后排座椅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962643" y="240791"/>
            <a:ext cx="1264920" cy="72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015679" y="1109548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前保险杠总成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533888" y="3480815"/>
            <a:ext cx="1629155" cy="1089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0880153" y="4615230"/>
            <a:ext cx="111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</a:t>
            </a:r>
            <a:r>
              <a:rPr sz="1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.</a:t>
            </a:r>
            <a:r>
              <a:rPr sz="18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0T</a:t>
            </a:r>
            <a:r>
              <a:rPr sz="18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发动机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09025" y="6396329"/>
            <a:ext cx="1173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后部下车</a:t>
            </a:r>
            <a:r>
              <a:rPr sz="1800" b="1" spc="-1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体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0979" y="5347715"/>
            <a:ext cx="1255776" cy="10713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48131" y="6417335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前围</a:t>
            </a:r>
            <a:r>
              <a:rPr sz="1800" b="1" spc="-1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板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19300" y="5340096"/>
            <a:ext cx="1469136" cy="763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24332" y="3899763"/>
            <a:ext cx="292989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车身系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列</a:t>
            </a:r>
            <a:r>
              <a:rPr sz="1600" b="1" spc="-8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：前后围板，下车体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4332" y="4146270"/>
            <a:ext cx="3226435" cy="9855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sz="1400" dirty="0">
                <a:solidFill>
                  <a:srgbClr val="767070"/>
                </a:solidFill>
                <a:latin typeface="微软雅黑" panose="020B0503020204020204" charset="-122"/>
                <a:cs typeface="微软雅黑" panose="020B0503020204020204" charset="-122"/>
              </a:rPr>
              <a:t>包含后部下车体、前大梁、前隔板等车身 模块化总成，以及各种门总成、顶盖、发 动机盖板、货厢总成产品</a:t>
            </a:r>
            <a:r>
              <a:rPr sz="1400" spc="5" dirty="0">
                <a:solidFill>
                  <a:srgbClr val="76707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78468" y="1841030"/>
            <a:ext cx="1333639" cy="10743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9357524" y="2914103"/>
            <a:ext cx="71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门饰板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869680" y="3692652"/>
            <a:ext cx="1412748" cy="7345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9289160" y="4526775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座舱总成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00f875ee-ceb4-4eea-b7cb-d662eb342c0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7043</Words>
  <Application>WPS 演示</Application>
  <PresentationFormat>自定义</PresentationFormat>
  <Paragraphs>1123</Paragraphs>
  <Slides>50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71" baseType="lpstr">
      <vt:lpstr>Arial</vt:lpstr>
      <vt:lpstr>宋体</vt:lpstr>
      <vt:lpstr>Wingdings</vt:lpstr>
      <vt:lpstr>PMingLiU</vt:lpstr>
      <vt:lpstr>微软雅黑</vt:lpstr>
      <vt:lpstr>黑体</vt:lpstr>
      <vt:lpstr>Times New Roman</vt:lpstr>
      <vt:lpstr>Arial</vt:lpstr>
      <vt:lpstr>Calibri</vt:lpstr>
      <vt:lpstr>Arial Unicode MS</vt:lpstr>
      <vt:lpstr>Arial Black</vt:lpstr>
      <vt:lpstr>Wingdings</vt:lpstr>
      <vt:lpstr>思源黑体 CN Bold</vt:lpstr>
      <vt:lpstr>字魂59号-创粗黑</vt:lpstr>
      <vt:lpstr>等线</vt:lpstr>
      <vt:lpstr>等线 Light</vt:lpstr>
      <vt:lpstr>Calibri Light</vt:lpstr>
      <vt:lpstr>Calibri</vt:lpstr>
      <vt:lpstr>Office Theme</vt:lpstr>
      <vt:lpstr>2_Office 主题​​</vt:lpstr>
      <vt:lpstr>Office 主题</vt:lpstr>
      <vt:lpstr>PowerPoint 演示文稿</vt:lpstr>
      <vt:lpstr>公司简介</vt:lpstr>
      <vt:lpstr> 广西汽车集团	</vt:lpstr>
      <vt:lpstr>集团概况</vt:lpstr>
      <vt:lpstr>历史沿革</vt:lpstr>
      <vt:lpstr>集团历年收入情况</vt:lpstr>
      <vt:lpstr>组织架构</vt:lpstr>
      <vt:lpstr>产业布局</vt:lpstr>
      <vt:lpstr>汽车零部件制造</vt:lpstr>
      <vt:lpstr>客车—客运系列、新能源系列、校车系列</vt:lpstr>
      <vt:lpstr>PowerPoint 演示文稿</vt:lpstr>
      <vt:lpstr>国宾级接待用车</vt:lpstr>
      <vt:lpstr>汽车服务与贸易</vt:lpstr>
      <vt:lpstr>战略规划</vt:lpstr>
      <vt:lpstr>PowerPoint 演示文稿</vt:lpstr>
      <vt:lpstr>PowerPoint 演示文稿</vt:lpstr>
      <vt:lpstr>不一样的国企</vt:lpstr>
      <vt:lpstr>PowerPoint 演示文稿</vt:lpstr>
      <vt:lpstr>五菱文化、荣誉</vt:lpstr>
      <vt:lpstr>公司人才结构</vt:lpstr>
      <vt:lpstr>培训剪影</vt:lpstr>
      <vt:lpstr>培训剪影</vt:lpstr>
      <vt:lpstr>强大的师资培养队伍：</vt:lpstr>
      <vt:lpstr>PowerPoint 演示文稿</vt:lpstr>
      <vt:lpstr>PowerPoint 演示文稿</vt:lpstr>
      <vt:lpstr>PowerPoint 演示文稿</vt:lpstr>
      <vt:lpstr>高效五菱</vt:lpstr>
      <vt:lpstr>PowerPoint 演示文稿</vt:lpstr>
      <vt:lpstr>我们的城市美如画</vt:lpstr>
      <vt:lpstr>美丽如你 ：广西柳州</vt:lpstr>
      <vt:lpstr>内涵如你 ：广西柳州</vt:lpstr>
      <vt:lpstr>体贴如你 ：广西柳州</vt:lpstr>
      <vt:lpstr>我们的宿舍窗明几净</vt:lpstr>
      <vt:lpstr>我们展现的舞台有很多</vt:lpstr>
      <vt:lpstr>PowerPoint 演示文稿</vt:lpstr>
      <vt:lpstr>在这里，收获美好</vt:lpstr>
      <vt:lpstr>PowerPoint 演示文稿</vt:lpstr>
      <vt:lpstr> 智能工厂</vt:lpstr>
      <vt:lpstr>战略合作</vt:lpstr>
      <vt:lpstr>合作发展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需求专业</vt:lpstr>
      <vt:lpstr>你多大舞台！</vt:lpstr>
      <vt:lpstr>快加入我们吧！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刘晋豪</cp:lastModifiedBy>
  <cp:revision>5</cp:revision>
  <dcterms:created xsi:type="dcterms:W3CDTF">2019-11-25T00:49:00Z</dcterms:created>
  <dcterms:modified xsi:type="dcterms:W3CDTF">2020-10-16T04:54:24Z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2019-11-25T00:00:00Z</vt:filetime>
  </property>
  <property fmtid="{D5CDD505-2E9C-101B-9397-08002B2CF9AE}" pid="3" name="Creator">
    <vt:lpwstr>WPS 演示</vt:lpwstr>
  </property>
  <property fmtid="{D5CDD505-2E9C-101B-9397-08002B2CF9AE}" pid="4" name="LastSaved">
    <vt:filetime>2019-11-25T00:00:00Z</vt:filetime>
  </property>
  <property fmtid="{D5CDD505-2E9C-101B-9397-08002B2CF9AE}" pid="5" name="KSOProductBuildVer">
    <vt:lpwstr>2052-11.1.0.9999</vt:lpwstr>
  </property>
</Properties>
</file>